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25"/>
  </p:notesMasterIdLst>
  <p:sldIdLst>
    <p:sldId id="352" r:id="rId4"/>
    <p:sldId id="356" r:id="rId5"/>
    <p:sldId id="347" r:id="rId6"/>
    <p:sldId id="357" r:id="rId7"/>
    <p:sldId id="298" r:id="rId8"/>
    <p:sldId id="259" r:id="rId9"/>
    <p:sldId id="358" r:id="rId10"/>
    <p:sldId id="322" r:id="rId11"/>
    <p:sldId id="327" r:id="rId12"/>
    <p:sldId id="260" r:id="rId13"/>
    <p:sldId id="326" r:id="rId14"/>
    <p:sldId id="359" r:id="rId15"/>
    <p:sldId id="316" r:id="rId16"/>
    <p:sldId id="360" r:id="rId17"/>
    <p:sldId id="361" r:id="rId18"/>
    <p:sldId id="362" r:id="rId19"/>
    <p:sldId id="328" r:id="rId20"/>
    <p:sldId id="307" r:id="rId21"/>
    <p:sldId id="346" r:id="rId22"/>
    <p:sldId id="365" r:id="rId23"/>
    <p:sldId id="33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1"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95" d="100"/>
          <a:sy n="95" d="100"/>
        </p:scale>
        <p:origin x="206" y="77"/>
      </p:cViewPr>
      <p:guideLst>
        <p:guide orient="horz" pos="2591"/>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48897334989808"/>
          <c:y val="2.1357110817582323E-2"/>
          <c:w val="0.81655121527777774"/>
          <c:h val="0.81619305555555555"/>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cat>
            <c:strRef>
              <c:f>Sheet1!$A$2:$A$6</c:f>
              <c:strCache>
                <c:ptCount val="5"/>
                <c:pt idx="0">
                  <c:v>mvc pattern</c:v>
                </c:pt>
                <c:pt idx="1">
                  <c:v>PDO(security)</c:v>
                </c:pt>
                <c:pt idx="2">
                  <c:v>Bootstrap(UI)</c:v>
                </c:pt>
                <c:pt idx="3">
                  <c:v>MY SQL (DB)</c:v>
                </c:pt>
                <c:pt idx="4">
                  <c:v>PHP(Backend)</c:v>
                </c:pt>
              </c:strCache>
            </c:strRef>
          </c:cat>
          <c:val>
            <c:numRef>
              <c:f>Sheet1!$B$2:$B$6</c:f>
              <c:numCache>
                <c:formatCode>General</c:formatCode>
                <c:ptCount val="5"/>
                <c:pt idx="0">
                  <c:v>100</c:v>
                </c:pt>
                <c:pt idx="1">
                  <c:v>100</c:v>
                </c:pt>
                <c:pt idx="2">
                  <c:v>100</c:v>
                </c:pt>
                <c:pt idx="3">
                  <c:v>100</c:v>
                </c:pt>
                <c:pt idx="4">
                  <c:v>100</c:v>
                </c:pt>
              </c:numCache>
            </c:numRef>
          </c:val>
          <c:extLst>
            <c:ext xmlns:c16="http://schemas.microsoft.com/office/drawing/2014/chart" uri="{C3380CC4-5D6E-409C-BE32-E72D297353CC}">
              <c16:uniqueId val="{00000000-67B6-4022-818C-6065997907B0}"/>
            </c:ext>
          </c:extLst>
        </c:ser>
        <c:dLbls>
          <c:showLegendKey val="0"/>
          <c:showVal val="0"/>
          <c:showCatName val="0"/>
          <c:showSerName val="0"/>
          <c:showPercent val="0"/>
          <c:showBubbleSize val="0"/>
        </c:dLbls>
        <c:gapWidth val="150"/>
        <c:overlap val="100"/>
        <c:axId val="107849216"/>
        <c:axId val="107850752"/>
      </c:barChart>
      <c:catAx>
        <c:axId val="107849216"/>
        <c:scaling>
          <c:orientation val="minMax"/>
        </c:scaling>
        <c:delete val="0"/>
        <c:axPos val="b"/>
        <c:numFmt formatCode="General" sourceLinked="0"/>
        <c:majorTickMark val="out"/>
        <c:minorTickMark val="none"/>
        <c:tickLblPos val="nextTo"/>
        <c:spPr>
          <a:ln>
            <a:solidFill>
              <a:schemeClr val="tx1">
                <a:lumMod val="75000"/>
                <a:lumOff val="25000"/>
              </a:schemeClr>
            </a:solidFill>
          </a:ln>
        </c:spPr>
        <c:txPr>
          <a:bodyPr/>
          <a:lstStyle/>
          <a:p>
            <a:pPr>
              <a:defRPr>
                <a:solidFill>
                  <a:schemeClr val="tx1">
                    <a:lumMod val="75000"/>
                    <a:lumOff val="25000"/>
                  </a:schemeClr>
                </a:solidFill>
              </a:defRPr>
            </a:pPr>
            <a:endParaRPr lang="ko-KR"/>
          </a:p>
        </c:txPr>
        <c:crossAx val="107850752"/>
        <c:crosses val="autoZero"/>
        <c:auto val="1"/>
        <c:lblAlgn val="ctr"/>
        <c:lblOffset val="100"/>
        <c:noMultiLvlLbl val="0"/>
      </c:catAx>
      <c:valAx>
        <c:axId val="107850752"/>
        <c:scaling>
          <c:orientation val="minMax"/>
          <c:max val="100"/>
        </c:scaling>
        <c:delete val="0"/>
        <c:axPos val="l"/>
        <c:majorGridlines>
          <c:spPr>
            <a:ln>
              <a:solidFill>
                <a:schemeClr val="tx1">
                  <a:lumMod val="75000"/>
                  <a:lumOff val="25000"/>
                </a:schemeClr>
              </a:solidFill>
            </a:ln>
          </c:spPr>
        </c:majorGridlines>
        <c:numFmt formatCode="General" sourceLinked="1"/>
        <c:majorTickMark val="out"/>
        <c:minorTickMark val="none"/>
        <c:tickLblPos val="nextTo"/>
        <c:spPr>
          <a:ln>
            <a:solidFill>
              <a:schemeClr val="tx1">
                <a:lumMod val="75000"/>
                <a:lumOff val="25000"/>
              </a:schemeClr>
            </a:solidFill>
          </a:ln>
        </c:spPr>
        <c:txPr>
          <a:bodyPr/>
          <a:lstStyle/>
          <a:p>
            <a:pPr>
              <a:defRPr>
                <a:solidFill>
                  <a:schemeClr val="tx1">
                    <a:lumMod val="75000"/>
                    <a:lumOff val="25000"/>
                  </a:schemeClr>
                </a:solidFill>
              </a:defRPr>
            </a:pPr>
            <a:endParaRPr lang="ko-KR"/>
          </a:p>
        </c:txPr>
        <c:crossAx val="107849216"/>
        <c:crosses val="autoZero"/>
        <c:crossBetween val="between"/>
      </c:valAx>
      <c:spPr>
        <a:ln>
          <a:solidFill>
            <a:schemeClr val="tx1">
              <a:lumMod val="75000"/>
              <a:lumOff val="25000"/>
            </a:schemeClr>
          </a:solidFill>
        </a:ln>
      </c:spPr>
    </c:plotArea>
    <c:plotVisOnly val="1"/>
    <c:dispBlanksAs val="gap"/>
    <c:showDLblsOverMax val="0"/>
  </c:chart>
  <c:txPr>
    <a:bodyPr/>
    <a:lstStyle/>
    <a:p>
      <a:pPr>
        <a:defRPr sz="800"/>
      </a:pPr>
      <a:endParaRPr lang="ko-K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F045-FEF6-43EA-9CDC-C84FC3F85E9C}" type="datetimeFigureOut">
              <a:rPr lang="en-US" smtClean="0"/>
              <a:t>12/22/2025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F1279-6CE4-4169-83D3-4483097B6907}" type="slidenum">
              <a:rPr lang="en-US" smtClean="0"/>
              <a:t>‹#›</a:t>
            </a:fld>
            <a:endParaRPr lang="en-US"/>
          </a:p>
        </p:txBody>
      </p:sp>
    </p:spTree>
    <p:extLst>
      <p:ext uri="{BB962C8B-B14F-4D97-AF65-F5344CB8AC3E}">
        <p14:creationId xmlns:p14="http://schemas.microsoft.com/office/powerpoint/2010/main" val="1405589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액자 12">
            <a:extLst>
              <a:ext uri="{FF2B5EF4-FFF2-40B4-BE49-F238E27FC236}">
                <a16:creationId xmlns:a16="http://schemas.microsoft.com/office/drawing/2014/main" id="{BB349F8A-D3D6-4420-A053-2F749AF60E06}"/>
              </a:ext>
            </a:extLst>
          </p:cNvPr>
          <p:cNvSpPr/>
          <p:nvPr userDrawn="1"/>
        </p:nvSpPr>
        <p:spPr>
          <a:xfrm>
            <a:off x="547181" y="1761846"/>
            <a:ext cx="11097638" cy="3334311"/>
          </a:xfrm>
          <a:prstGeom prst="frame">
            <a:avLst>
              <a:gd name="adj1" fmla="val 24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3" name="그림 개체 틀 2">
            <a:extLst>
              <a:ext uri="{FF2B5EF4-FFF2-40B4-BE49-F238E27FC236}">
                <a16:creationId xmlns:a16="http://schemas.microsoft.com/office/drawing/2014/main" id="{9691762B-49EB-48A3-A86B-198F2A9709B3}"/>
              </a:ext>
            </a:extLst>
          </p:cNvPr>
          <p:cNvSpPr>
            <a:spLocks noGrp="1"/>
          </p:cNvSpPr>
          <p:nvPr>
            <p:ph type="pic" sz="quarter" idx="10" hasCustomPrompt="1"/>
          </p:nvPr>
        </p:nvSpPr>
        <p:spPr>
          <a:xfrm>
            <a:off x="910352" y="569068"/>
            <a:ext cx="3661647" cy="5719864"/>
          </a:xfrm>
          <a:prstGeom prst="rect">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14370B4-3C13-45C0-A952-B00548121584}"/>
              </a:ext>
            </a:extLst>
          </p:cNvPr>
          <p:cNvSpPr/>
          <p:nvPr userDrawn="1"/>
        </p:nvSpPr>
        <p:spPr>
          <a:xfrm>
            <a:off x="1" y="0"/>
            <a:ext cx="38840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3" name="Group 5">
            <a:extLst>
              <a:ext uri="{FF2B5EF4-FFF2-40B4-BE49-F238E27FC236}">
                <a16:creationId xmlns:a16="http://schemas.microsoft.com/office/drawing/2014/main" id="{9E4B51B4-EE18-4819-8088-68502663D7B7}"/>
              </a:ext>
            </a:extLst>
          </p:cNvPr>
          <p:cNvGrpSpPr/>
          <p:nvPr userDrawn="1"/>
        </p:nvGrpSpPr>
        <p:grpSpPr>
          <a:xfrm>
            <a:off x="4484680" y="2679371"/>
            <a:ext cx="2029599" cy="3505672"/>
            <a:chOff x="1438761" y="2033015"/>
            <a:chExt cx="1980000" cy="3420000"/>
          </a:xfrm>
        </p:grpSpPr>
        <p:sp>
          <p:nvSpPr>
            <p:cNvPr id="4" name="Rounded Rectangle 41">
              <a:extLst>
                <a:ext uri="{FF2B5EF4-FFF2-40B4-BE49-F238E27FC236}">
                  <a16:creationId xmlns:a16="http://schemas.microsoft.com/office/drawing/2014/main" id="{C9356105-17CA-4587-B47D-ABD55F0030F2}"/>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 name="Rectangle 42">
              <a:extLst>
                <a:ext uri="{FF2B5EF4-FFF2-40B4-BE49-F238E27FC236}">
                  <a16:creationId xmlns:a16="http://schemas.microsoft.com/office/drawing/2014/main" id="{98DE00C6-A201-4607-947A-9B6A7FB91E5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 name="Group 6">
              <a:extLst>
                <a:ext uri="{FF2B5EF4-FFF2-40B4-BE49-F238E27FC236}">
                  <a16:creationId xmlns:a16="http://schemas.microsoft.com/office/drawing/2014/main" id="{02E1FF0A-C482-45AA-BBA3-9B4078609158}"/>
                </a:ext>
              </a:extLst>
            </p:cNvPr>
            <p:cNvGrpSpPr/>
            <p:nvPr userDrawn="1"/>
          </p:nvGrpSpPr>
          <p:grpSpPr>
            <a:xfrm>
              <a:off x="2332851" y="5138854"/>
              <a:ext cx="191820" cy="211002"/>
              <a:chOff x="2453209" y="5151638"/>
              <a:chExt cx="191820" cy="211002"/>
            </a:xfrm>
          </p:grpSpPr>
          <p:sp>
            <p:nvSpPr>
              <p:cNvPr id="7" name="Oval 44">
                <a:extLst>
                  <a:ext uri="{FF2B5EF4-FFF2-40B4-BE49-F238E27FC236}">
                    <a16:creationId xmlns:a16="http://schemas.microsoft.com/office/drawing/2014/main" id="{A02E90A4-46B5-4BA7-9477-F169F8CD3F13}"/>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Rounded Rectangle 45">
                <a:extLst>
                  <a:ext uri="{FF2B5EF4-FFF2-40B4-BE49-F238E27FC236}">
                    <a16:creationId xmlns:a16="http://schemas.microsoft.com/office/drawing/2014/main" id="{ED43A757-B80F-4F70-B31F-9A2BEB28CAD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9" name="Group 5">
            <a:extLst>
              <a:ext uri="{FF2B5EF4-FFF2-40B4-BE49-F238E27FC236}">
                <a16:creationId xmlns:a16="http://schemas.microsoft.com/office/drawing/2014/main" id="{C8576216-C640-4674-AC56-2890C67BD9E5}"/>
              </a:ext>
            </a:extLst>
          </p:cNvPr>
          <p:cNvGrpSpPr/>
          <p:nvPr userDrawn="1"/>
        </p:nvGrpSpPr>
        <p:grpSpPr>
          <a:xfrm>
            <a:off x="6976147" y="2717584"/>
            <a:ext cx="2029599" cy="3505672"/>
            <a:chOff x="1438761" y="2033015"/>
            <a:chExt cx="1980000" cy="3420000"/>
          </a:xfrm>
        </p:grpSpPr>
        <p:sp>
          <p:nvSpPr>
            <p:cNvPr id="10" name="Rounded Rectangle 41">
              <a:extLst>
                <a:ext uri="{FF2B5EF4-FFF2-40B4-BE49-F238E27FC236}">
                  <a16:creationId xmlns:a16="http://schemas.microsoft.com/office/drawing/2014/main" id="{4F04F9F0-E35F-4AC4-8AEB-5B346C93BDE8}"/>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ectangle 42">
              <a:extLst>
                <a:ext uri="{FF2B5EF4-FFF2-40B4-BE49-F238E27FC236}">
                  <a16:creationId xmlns:a16="http://schemas.microsoft.com/office/drawing/2014/main" id="{A0F1F4A1-65E1-495C-B229-251EFD3FB253}"/>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2" name="Group 6">
              <a:extLst>
                <a:ext uri="{FF2B5EF4-FFF2-40B4-BE49-F238E27FC236}">
                  <a16:creationId xmlns:a16="http://schemas.microsoft.com/office/drawing/2014/main" id="{02AB1FDC-BB35-4273-948F-D269A59ED959}"/>
                </a:ext>
              </a:extLst>
            </p:cNvPr>
            <p:cNvGrpSpPr/>
            <p:nvPr userDrawn="1"/>
          </p:nvGrpSpPr>
          <p:grpSpPr>
            <a:xfrm>
              <a:off x="2332851" y="5138854"/>
              <a:ext cx="191820" cy="211002"/>
              <a:chOff x="2453209" y="5151638"/>
              <a:chExt cx="191820" cy="211002"/>
            </a:xfrm>
          </p:grpSpPr>
          <p:sp>
            <p:nvSpPr>
              <p:cNvPr id="13" name="Oval 44">
                <a:extLst>
                  <a:ext uri="{FF2B5EF4-FFF2-40B4-BE49-F238E27FC236}">
                    <a16:creationId xmlns:a16="http://schemas.microsoft.com/office/drawing/2014/main" id="{00BBB89C-B084-4AC1-BED6-BC1DC17D5220}"/>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4" name="Rounded Rectangle 45">
                <a:extLst>
                  <a:ext uri="{FF2B5EF4-FFF2-40B4-BE49-F238E27FC236}">
                    <a16:creationId xmlns:a16="http://schemas.microsoft.com/office/drawing/2014/main" id="{5982A1AE-2C2E-448E-9F4B-BC9CCDEA1A4E}"/>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15" name="Group 5">
            <a:extLst>
              <a:ext uri="{FF2B5EF4-FFF2-40B4-BE49-F238E27FC236}">
                <a16:creationId xmlns:a16="http://schemas.microsoft.com/office/drawing/2014/main" id="{3A368425-7072-4F51-8EE5-01E1BFEB50EB}"/>
              </a:ext>
            </a:extLst>
          </p:cNvPr>
          <p:cNvGrpSpPr/>
          <p:nvPr userDrawn="1"/>
        </p:nvGrpSpPr>
        <p:grpSpPr>
          <a:xfrm>
            <a:off x="9467615" y="2727858"/>
            <a:ext cx="2029599" cy="3505672"/>
            <a:chOff x="1438761" y="2033015"/>
            <a:chExt cx="1980000" cy="3420000"/>
          </a:xfrm>
        </p:grpSpPr>
        <p:sp>
          <p:nvSpPr>
            <p:cNvPr id="16" name="Rounded Rectangle 41">
              <a:extLst>
                <a:ext uri="{FF2B5EF4-FFF2-40B4-BE49-F238E27FC236}">
                  <a16:creationId xmlns:a16="http://schemas.microsoft.com/office/drawing/2014/main" id="{54A602E3-D4AC-44ED-A99F-190A1CDB8BD5}"/>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7" name="Rectangle 42">
              <a:extLst>
                <a:ext uri="{FF2B5EF4-FFF2-40B4-BE49-F238E27FC236}">
                  <a16:creationId xmlns:a16="http://schemas.microsoft.com/office/drawing/2014/main" id="{F63D52AB-F36A-46A1-848A-8D7692D3CC68}"/>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6">
              <a:extLst>
                <a:ext uri="{FF2B5EF4-FFF2-40B4-BE49-F238E27FC236}">
                  <a16:creationId xmlns:a16="http://schemas.microsoft.com/office/drawing/2014/main" id="{04D310C5-4BF6-4703-AB41-9C3406E92015}"/>
                </a:ext>
              </a:extLst>
            </p:cNvPr>
            <p:cNvGrpSpPr/>
            <p:nvPr userDrawn="1"/>
          </p:nvGrpSpPr>
          <p:grpSpPr>
            <a:xfrm>
              <a:off x="2332851" y="5138854"/>
              <a:ext cx="191820" cy="211002"/>
              <a:chOff x="2453209" y="5151638"/>
              <a:chExt cx="191820" cy="211002"/>
            </a:xfrm>
          </p:grpSpPr>
          <p:sp>
            <p:nvSpPr>
              <p:cNvPr id="19" name="Oval 44">
                <a:extLst>
                  <a:ext uri="{FF2B5EF4-FFF2-40B4-BE49-F238E27FC236}">
                    <a16:creationId xmlns:a16="http://schemas.microsoft.com/office/drawing/2014/main" id="{30DA0AB5-96D5-49C1-9953-DD88116AAD83}"/>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0" name="Rounded Rectangle 45">
                <a:extLst>
                  <a:ext uri="{FF2B5EF4-FFF2-40B4-BE49-F238E27FC236}">
                    <a16:creationId xmlns:a16="http://schemas.microsoft.com/office/drawing/2014/main" id="{763C3B04-1D32-454A-9E00-E56FD5E22D2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1" name="Picture Placeholder 2">
            <a:extLst>
              <a:ext uri="{FF2B5EF4-FFF2-40B4-BE49-F238E27FC236}">
                <a16:creationId xmlns:a16="http://schemas.microsoft.com/office/drawing/2014/main" id="{88422095-435B-47AA-9CCA-322F366DB3C8}"/>
              </a:ext>
            </a:extLst>
          </p:cNvPr>
          <p:cNvSpPr>
            <a:spLocks noGrp="1"/>
          </p:cNvSpPr>
          <p:nvPr>
            <p:ph type="pic" idx="16" hasCustomPrompt="1"/>
          </p:nvPr>
        </p:nvSpPr>
        <p:spPr>
          <a:xfrm>
            <a:off x="4602823"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2" name="Picture Placeholder 2">
            <a:extLst>
              <a:ext uri="{FF2B5EF4-FFF2-40B4-BE49-F238E27FC236}">
                <a16:creationId xmlns:a16="http://schemas.microsoft.com/office/drawing/2014/main" id="{4E14DFC6-4271-494B-82A9-1FCC7226F65C}"/>
              </a:ext>
            </a:extLst>
          </p:cNvPr>
          <p:cNvSpPr>
            <a:spLocks noGrp="1"/>
          </p:cNvSpPr>
          <p:nvPr>
            <p:ph type="pic" idx="17" hasCustomPrompt="1"/>
          </p:nvPr>
        </p:nvSpPr>
        <p:spPr>
          <a:xfrm>
            <a:off x="7094290"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3" name="Picture Placeholder 2">
            <a:extLst>
              <a:ext uri="{FF2B5EF4-FFF2-40B4-BE49-F238E27FC236}">
                <a16:creationId xmlns:a16="http://schemas.microsoft.com/office/drawing/2014/main" id="{A3772017-7DA7-4FE0-A85B-FD49517CE8C0}"/>
              </a:ext>
            </a:extLst>
          </p:cNvPr>
          <p:cNvSpPr>
            <a:spLocks noGrp="1"/>
          </p:cNvSpPr>
          <p:nvPr>
            <p:ph type="pic" idx="18" hasCustomPrompt="1"/>
          </p:nvPr>
        </p:nvSpPr>
        <p:spPr>
          <a:xfrm>
            <a:off x="9585758" y="3009935"/>
            <a:ext cx="1797978" cy="27947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24" name="Oval 11">
            <a:extLst>
              <a:ext uri="{FF2B5EF4-FFF2-40B4-BE49-F238E27FC236}">
                <a16:creationId xmlns:a16="http://schemas.microsoft.com/office/drawing/2014/main" id="{99F1FA95-725F-4570-B40D-43A61D68A90A}"/>
              </a:ext>
            </a:extLst>
          </p:cNvPr>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27E9E532-B52F-4195-9769-854E30154B55}"/>
              </a:ext>
            </a:extLst>
          </p:cNvPr>
          <p:cNvSpPr>
            <a:spLocks noGrp="1"/>
          </p:cNvSpPr>
          <p:nvPr>
            <p:ph type="pic" idx="1" hasCustomPrompt="1"/>
          </p:nvPr>
        </p:nvSpPr>
        <p:spPr>
          <a:xfrm>
            <a:off x="4092000" y="0"/>
            <a:ext cx="8100000" cy="396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a:extLst>
              <a:ext uri="{FF2B5EF4-FFF2-40B4-BE49-F238E27FC236}">
                <a16:creationId xmlns:a16="http://schemas.microsoft.com/office/drawing/2014/main" id="{DA4B0386-33B4-4AE2-946E-6347B22040BB}"/>
              </a:ext>
            </a:extLst>
          </p:cNvPr>
          <p:cNvSpPr>
            <a:spLocks noGrp="1"/>
          </p:cNvSpPr>
          <p:nvPr>
            <p:ph type="pic" idx="10" hasCustomPrompt="1"/>
          </p:nvPr>
        </p:nvSpPr>
        <p:spPr>
          <a:xfrm>
            <a:off x="0" y="3960000"/>
            <a:ext cx="4092000" cy="2898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F42F70AE-AA28-47B8-ADF1-78729B8D0C2E}"/>
              </a:ext>
            </a:extLst>
          </p:cNvPr>
          <p:cNvSpPr/>
          <p:nvPr userDrawn="1"/>
        </p:nvSpPr>
        <p:spPr>
          <a:xfrm>
            <a:off x="4200000" y="4050000"/>
            <a:ext cx="7992000" cy="2808000"/>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b="1" dirty="0">
              <a:latin typeface="+mn-lt"/>
            </a:endParaRP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sp>
        <p:nvSpPr>
          <p:cNvPr id="2" name="Oval 11">
            <a:extLst>
              <a:ext uri="{FF2B5EF4-FFF2-40B4-BE49-F238E27FC236}">
                <a16:creationId xmlns:a16="http://schemas.microsoft.com/office/drawing/2014/main" id="{D984738B-46DB-4E68-8584-37E420407CAF}"/>
              </a:ext>
            </a:extLst>
          </p:cNvPr>
          <p:cNvSpPr/>
          <p:nvPr userDrawn="1"/>
        </p:nvSpPr>
        <p:spPr>
          <a:xfrm>
            <a:off x="6000620" y="5764092"/>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 name="Oval 11">
            <a:extLst>
              <a:ext uri="{FF2B5EF4-FFF2-40B4-BE49-F238E27FC236}">
                <a16:creationId xmlns:a16="http://schemas.microsoft.com/office/drawing/2014/main" id="{1EF47FAD-E9FE-4655-9C18-2281F00609C6}"/>
              </a:ext>
            </a:extLst>
          </p:cNvPr>
          <p:cNvSpPr/>
          <p:nvPr userDrawn="1"/>
        </p:nvSpPr>
        <p:spPr>
          <a:xfrm>
            <a:off x="6000620" y="2958188"/>
            <a:ext cx="6959602" cy="504057"/>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nvGrpSpPr>
          <p:cNvPr id="4" name="Group 12">
            <a:extLst>
              <a:ext uri="{FF2B5EF4-FFF2-40B4-BE49-F238E27FC236}">
                <a16:creationId xmlns:a16="http://schemas.microsoft.com/office/drawing/2014/main" id="{69D03589-94E1-4EF8-85A4-3C81F0DA1CBB}"/>
              </a:ext>
            </a:extLst>
          </p:cNvPr>
          <p:cNvGrpSpPr/>
          <p:nvPr userDrawn="1"/>
        </p:nvGrpSpPr>
        <p:grpSpPr>
          <a:xfrm>
            <a:off x="7397562" y="792688"/>
            <a:ext cx="4157729" cy="2426868"/>
            <a:chOff x="-548507" y="477868"/>
            <a:chExt cx="11570449" cy="6357177"/>
          </a:xfrm>
        </p:grpSpPr>
        <p:sp>
          <p:nvSpPr>
            <p:cNvPr id="5" name="Freeform: Shape 21">
              <a:extLst>
                <a:ext uri="{FF2B5EF4-FFF2-40B4-BE49-F238E27FC236}">
                  <a16:creationId xmlns:a16="http://schemas.microsoft.com/office/drawing/2014/main" id="{B8912ED9-1F51-4F24-86AA-66A8A2FAC13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6" name="Freeform: Shape 22">
              <a:extLst>
                <a:ext uri="{FF2B5EF4-FFF2-40B4-BE49-F238E27FC236}">
                  <a16:creationId xmlns:a16="http://schemas.microsoft.com/office/drawing/2014/main" id="{39CCC3E3-83BF-4615-B176-D600377138AB}"/>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7" name="Freeform: Shape 23">
              <a:extLst>
                <a:ext uri="{FF2B5EF4-FFF2-40B4-BE49-F238E27FC236}">
                  <a16:creationId xmlns:a16="http://schemas.microsoft.com/office/drawing/2014/main" id="{1BB4B631-0793-4EC4-948F-DBB77F89F32E}"/>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8" name="Freeform: Shape 24">
              <a:extLst>
                <a:ext uri="{FF2B5EF4-FFF2-40B4-BE49-F238E27FC236}">
                  <a16:creationId xmlns:a16="http://schemas.microsoft.com/office/drawing/2014/main" id="{46901BAE-5177-4F15-8882-8A866D8919C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9" name="Freeform: Shape 25">
              <a:extLst>
                <a:ext uri="{FF2B5EF4-FFF2-40B4-BE49-F238E27FC236}">
                  <a16:creationId xmlns:a16="http://schemas.microsoft.com/office/drawing/2014/main" id="{EF305665-F54D-429D-A14B-170A9B1B6E24}"/>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0" name="Group 26">
              <a:extLst>
                <a:ext uri="{FF2B5EF4-FFF2-40B4-BE49-F238E27FC236}">
                  <a16:creationId xmlns:a16="http://schemas.microsoft.com/office/drawing/2014/main" id="{4D1C3DB9-35EC-4484-B208-3868E5CD398B}"/>
                </a:ext>
              </a:extLst>
            </p:cNvPr>
            <p:cNvGrpSpPr/>
            <p:nvPr/>
          </p:nvGrpSpPr>
          <p:grpSpPr>
            <a:xfrm>
              <a:off x="1606" y="6382978"/>
              <a:ext cx="413937" cy="115242"/>
              <a:chOff x="5955" y="6353672"/>
              <a:chExt cx="413937" cy="115242"/>
            </a:xfrm>
          </p:grpSpPr>
          <p:sp>
            <p:nvSpPr>
              <p:cNvPr id="15" name="Rectangle: Rounded Corners 31">
                <a:extLst>
                  <a:ext uri="{FF2B5EF4-FFF2-40B4-BE49-F238E27FC236}">
                    <a16:creationId xmlns:a16="http://schemas.microsoft.com/office/drawing/2014/main" id="{D15A82CB-BC0F-459D-B41B-8A1BFCA8060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32">
                <a:extLst>
                  <a:ext uri="{FF2B5EF4-FFF2-40B4-BE49-F238E27FC236}">
                    <a16:creationId xmlns:a16="http://schemas.microsoft.com/office/drawing/2014/main" id="{BE22D75E-CD88-4E0B-9C14-762EBFC7231A}"/>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27">
              <a:extLst>
                <a:ext uri="{FF2B5EF4-FFF2-40B4-BE49-F238E27FC236}">
                  <a16:creationId xmlns:a16="http://schemas.microsoft.com/office/drawing/2014/main" id="{572FD46C-CB8F-4974-B0C2-810E3C9A8418}"/>
                </a:ext>
              </a:extLst>
            </p:cNvPr>
            <p:cNvGrpSpPr/>
            <p:nvPr/>
          </p:nvGrpSpPr>
          <p:grpSpPr>
            <a:xfrm>
              <a:off x="9855291" y="6381600"/>
              <a:ext cx="885989" cy="115242"/>
              <a:chOff x="5955" y="6353672"/>
              <a:chExt cx="413937" cy="115242"/>
            </a:xfrm>
          </p:grpSpPr>
          <p:sp>
            <p:nvSpPr>
              <p:cNvPr id="13" name="Rectangle: Rounded Corners 29">
                <a:extLst>
                  <a:ext uri="{FF2B5EF4-FFF2-40B4-BE49-F238E27FC236}">
                    <a16:creationId xmlns:a16="http://schemas.microsoft.com/office/drawing/2014/main" id="{7672D1E1-BFB8-4023-BB75-A4F701F1093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30">
                <a:extLst>
                  <a:ext uri="{FF2B5EF4-FFF2-40B4-BE49-F238E27FC236}">
                    <a16:creationId xmlns:a16="http://schemas.microsoft.com/office/drawing/2014/main" id="{8DDB581F-7D4E-45C3-9A6C-92C141A2ACB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Freeform: Shape 28">
              <a:extLst>
                <a:ext uri="{FF2B5EF4-FFF2-40B4-BE49-F238E27FC236}">
                  <a16:creationId xmlns:a16="http://schemas.microsoft.com/office/drawing/2014/main" id="{BEFC7E2A-B774-4752-AACD-0911CCE5FBC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17" name="Group 12">
            <a:extLst>
              <a:ext uri="{FF2B5EF4-FFF2-40B4-BE49-F238E27FC236}">
                <a16:creationId xmlns:a16="http://schemas.microsoft.com/office/drawing/2014/main" id="{CBCAAE18-DC02-4BAB-A31F-FB0F77C5EB8F}"/>
              </a:ext>
            </a:extLst>
          </p:cNvPr>
          <p:cNvGrpSpPr/>
          <p:nvPr userDrawn="1"/>
        </p:nvGrpSpPr>
        <p:grpSpPr>
          <a:xfrm>
            <a:off x="7397562" y="3619369"/>
            <a:ext cx="4157729" cy="2426868"/>
            <a:chOff x="-548507" y="477868"/>
            <a:chExt cx="11570449" cy="6357177"/>
          </a:xfrm>
        </p:grpSpPr>
        <p:sp>
          <p:nvSpPr>
            <p:cNvPr id="18" name="Freeform: Shape 21">
              <a:extLst>
                <a:ext uri="{FF2B5EF4-FFF2-40B4-BE49-F238E27FC236}">
                  <a16:creationId xmlns:a16="http://schemas.microsoft.com/office/drawing/2014/main" id="{55BDDAA0-6882-4B7F-9F51-479405880209}"/>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22">
              <a:extLst>
                <a:ext uri="{FF2B5EF4-FFF2-40B4-BE49-F238E27FC236}">
                  <a16:creationId xmlns:a16="http://schemas.microsoft.com/office/drawing/2014/main" id="{32CEF7DE-E805-4F48-8F87-F86553A0A1B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23">
              <a:extLst>
                <a:ext uri="{FF2B5EF4-FFF2-40B4-BE49-F238E27FC236}">
                  <a16:creationId xmlns:a16="http://schemas.microsoft.com/office/drawing/2014/main" id="{E3104BB3-45A0-42A7-9B66-73473F9789F5}"/>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4">
              <a:extLst>
                <a:ext uri="{FF2B5EF4-FFF2-40B4-BE49-F238E27FC236}">
                  <a16:creationId xmlns:a16="http://schemas.microsoft.com/office/drawing/2014/main" id="{2916E959-0FE4-4F7A-AA5A-08CE113BD11E}"/>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5">
              <a:extLst>
                <a:ext uri="{FF2B5EF4-FFF2-40B4-BE49-F238E27FC236}">
                  <a16:creationId xmlns:a16="http://schemas.microsoft.com/office/drawing/2014/main" id="{7FAB6DCA-2E73-4B66-AC8F-065EBB67F22D}"/>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6">
              <a:extLst>
                <a:ext uri="{FF2B5EF4-FFF2-40B4-BE49-F238E27FC236}">
                  <a16:creationId xmlns:a16="http://schemas.microsoft.com/office/drawing/2014/main" id="{A05A6A03-4FCE-4EEB-97E6-EDF24C40B283}"/>
                </a:ext>
              </a:extLst>
            </p:cNvPr>
            <p:cNvGrpSpPr/>
            <p:nvPr/>
          </p:nvGrpSpPr>
          <p:grpSpPr>
            <a:xfrm>
              <a:off x="1606" y="6382978"/>
              <a:ext cx="413937" cy="115242"/>
              <a:chOff x="5955" y="6353672"/>
              <a:chExt cx="413937" cy="115242"/>
            </a:xfrm>
          </p:grpSpPr>
          <p:sp>
            <p:nvSpPr>
              <p:cNvPr id="28" name="Rectangle: Rounded Corners 31">
                <a:extLst>
                  <a:ext uri="{FF2B5EF4-FFF2-40B4-BE49-F238E27FC236}">
                    <a16:creationId xmlns:a16="http://schemas.microsoft.com/office/drawing/2014/main" id="{623E5D8D-D903-46AB-9A18-D321FBFAAB9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32">
                <a:extLst>
                  <a:ext uri="{FF2B5EF4-FFF2-40B4-BE49-F238E27FC236}">
                    <a16:creationId xmlns:a16="http://schemas.microsoft.com/office/drawing/2014/main" id="{6D8C28F1-E5D8-4AD4-9B4B-0C4E1153377C}"/>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7">
              <a:extLst>
                <a:ext uri="{FF2B5EF4-FFF2-40B4-BE49-F238E27FC236}">
                  <a16:creationId xmlns:a16="http://schemas.microsoft.com/office/drawing/2014/main" id="{FC2E83F7-7058-4885-8E50-6F034C626C2E}"/>
                </a:ext>
              </a:extLst>
            </p:cNvPr>
            <p:cNvGrpSpPr/>
            <p:nvPr/>
          </p:nvGrpSpPr>
          <p:grpSpPr>
            <a:xfrm>
              <a:off x="9855291" y="6381600"/>
              <a:ext cx="885989" cy="115242"/>
              <a:chOff x="5955" y="6353672"/>
              <a:chExt cx="413937" cy="115242"/>
            </a:xfrm>
          </p:grpSpPr>
          <p:sp>
            <p:nvSpPr>
              <p:cNvPr id="26" name="Rectangle: Rounded Corners 29">
                <a:extLst>
                  <a:ext uri="{FF2B5EF4-FFF2-40B4-BE49-F238E27FC236}">
                    <a16:creationId xmlns:a16="http://schemas.microsoft.com/office/drawing/2014/main" id="{5235E700-1028-4DBF-9621-D7B197B804B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30">
                <a:extLst>
                  <a:ext uri="{FF2B5EF4-FFF2-40B4-BE49-F238E27FC236}">
                    <a16:creationId xmlns:a16="http://schemas.microsoft.com/office/drawing/2014/main" id="{886D99FE-DB04-42AB-A9A6-0F85D3ABD63D}"/>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8">
              <a:extLst>
                <a:ext uri="{FF2B5EF4-FFF2-40B4-BE49-F238E27FC236}">
                  <a16:creationId xmlns:a16="http://schemas.microsoft.com/office/drawing/2014/main" id="{CA3EF5C2-CFEE-4DD1-B3E2-7B7811C98864}"/>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0" name="Picture Placeholder 2">
            <a:extLst>
              <a:ext uri="{FF2B5EF4-FFF2-40B4-BE49-F238E27FC236}">
                <a16:creationId xmlns:a16="http://schemas.microsoft.com/office/drawing/2014/main" id="{6AB6C515-FEFB-413A-8CDA-B20F305507DE}"/>
              </a:ext>
            </a:extLst>
          </p:cNvPr>
          <p:cNvSpPr>
            <a:spLocks noGrp="1"/>
          </p:cNvSpPr>
          <p:nvPr>
            <p:ph type="pic" idx="1" hasCustomPrompt="1"/>
          </p:nvPr>
        </p:nvSpPr>
        <p:spPr>
          <a:xfrm>
            <a:off x="7997791" y="898584"/>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31" name="Picture Placeholder 2">
            <a:extLst>
              <a:ext uri="{FF2B5EF4-FFF2-40B4-BE49-F238E27FC236}">
                <a16:creationId xmlns:a16="http://schemas.microsoft.com/office/drawing/2014/main" id="{16DD4884-A7A8-42BD-944C-F3D414CF00CB}"/>
              </a:ext>
            </a:extLst>
          </p:cNvPr>
          <p:cNvSpPr>
            <a:spLocks noGrp="1"/>
          </p:cNvSpPr>
          <p:nvPr>
            <p:ph type="pic" idx="10" hasCustomPrompt="1"/>
          </p:nvPr>
        </p:nvSpPr>
        <p:spPr>
          <a:xfrm>
            <a:off x="7997791" y="3732552"/>
            <a:ext cx="2976555" cy="2037026"/>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964928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ounded Rectangle 4">
            <a:extLst>
              <a:ext uri="{FF2B5EF4-FFF2-40B4-BE49-F238E27FC236}">
                <a16:creationId xmlns:a16="http://schemas.microsoft.com/office/drawing/2014/main" id="{13950174-3026-49A7-9425-B00B2A3E9EA6}"/>
              </a:ext>
            </a:extLst>
          </p:cNvPr>
          <p:cNvSpPr/>
          <p:nvPr userDrawn="1"/>
        </p:nvSpPr>
        <p:spPr>
          <a:xfrm>
            <a:off x="714000" y="1560384"/>
            <a:ext cx="10764000" cy="3276000"/>
          </a:xfrm>
          <a:prstGeom prst="roundRect">
            <a:avLst>
              <a:gd name="adj" fmla="val 899"/>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ko-KR" altLang="en-US" dirty="0">
              <a:solidFill>
                <a:schemeClr val="lt1"/>
              </a:solidFill>
            </a:endParaRPr>
          </a:p>
        </p:txBody>
      </p:sp>
      <p:sp>
        <p:nvSpPr>
          <p:cNvPr id="5" name="그림 개체 틀 6">
            <a:extLst>
              <a:ext uri="{FF2B5EF4-FFF2-40B4-BE49-F238E27FC236}">
                <a16:creationId xmlns:a16="http://schemas.microsoft.com/office/drawing/2014/main" id="{161C13C6-8983-4005-A3D9-1A368D3D4E94}"/>
              </a:ext>
            </a:extLst>
          </p:cNvPr>
          <p:cNvSpPr>
            <a:spLocks noGrp="1"/>
          </p:cNvSpPr>
          <p:nvPr>
            <p:ph type="pic" sz="quarter" idx="11" hasCustomPrompt="1"/>
          </p:nvPr>
        </p:nvSpPr>
        <p:spPr>
          <a:xfrm>
            <a:off x="893359"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6" name="그림 개체 틀 6">
            <a:extLst>
              <a:ext uri="{FF2B5EF4-FFF2-40B4-BE49-F238E27FC236}">
                <a16:creationId xmlns:a16="http://schemas.microsoft.com/office/drawing/2014/main" id="{E8CDE116-1F40-4043-9530-E9DD99C3C72C}"/>
              </a:ext>
            </a:extLst>
          </p:cNvPr>
          <p:cNvSpPr>
            <a:spLocks noGrp="1"/>
          </p:cNvSpPr>
          <p:nvPr>
            <p:ph type="pic" sz="quarter" idx="12" hasCustomPrompt="1"/>
          </p:nvPr>
        </p:nvSpPr>
        <p:spPr>
          <a:xfrm>
            <a:off x="3018201"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7" name="그림 개체 틀 6">
            <a:extLst>
              <a:ext uri="{FF2B5EF4-FFF2-40B4-BE49-F238E27FC236}">
                <a16:creationId xmlns:a16="http://schemas.microsoft.com/office/drawing/2014/main" id="{6EEE52ED-6ED8-4B16-9DC4-7322E037AE94}"/>
              </a:ext>
            </a:extLst>
          </p:cNvPr>
          <p:cNvSpPr>
            <a:spLocks noGrp="1"/>
          </p:cNvSpPr>
          <p:nvPr>
            <p:ph type="pic" sz="quarter" idx="13" hasCustomPrompt="1"/>
          </p:nvPr>
        </p:nvSpPr>
        <p:spPr>
          <a:xfrm>
            <a:off x="5143043"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8" name="그림 개체 틀 6">
            <a:extLst>
              <a:ext uri="{FF2B5EF4-FFF2-40B4-BE49-F238E27FC236}">
                <a16:creationId xmlns:a16="http://schemas.microsoft.com/office/drawing/2014/main" id="{8D1EE6CC-5B39-473C-97F8-518EC78B6835}"/>
              </a:ext>
            </a:extLst>
          </p:cNvPr>
          <p:cNvSpPr>
            <a:spLocks noGrp="1"/>
          </p:cNvSpPr>
          <p:nvPr>
            <p:ph type="pic" sz="quarter" idx="14" hasCustomPrompt="1"/>
          </p:nvPr>
        </p:nvSpPr>
        <p:spPr>
          <a:xfrm>
            <a:off x="7267884"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9" name="그림 개체 틀 6">
            <a:extLst>
              <a:ext uri="{FF2B5EF4-FFF2-40B4-BE49-F238E27FC236}">
                <a16:creationId xmlns:a16="http://schemas.microsoft.com/office/drawing/2014/main" id="{8E02732D-3B55-422D-9996-957FAF0AA635}"/>
              </a:ext>
            </a:extLst>
          </p:cNvPr>
          <p:cNvSpPr>
            <a:spLocks noGrp="1"/>
          </p:cNvSpPr>
          <p:nvPr>
            <p:ph type="pic" sz="quarter" idx="15" hasCustomPrompt="1"/>
          </p:nvPr>
        </p:nvSpPr>
        <p:spPr>
          <a:xfrm>
            <a:off x="9392725" y="1741253"/>
            <a:ext cx="1908000" cy="2520000"/>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A44D55-097E-422E-A0B3-604835A6742A}"/>
              </a:ext>
            </a:extLst>
          </p:cNvPr>
          <p:cNvSpPr/>
          <p:nvPr userDrawn="1"/>
        </p:nvSpPr>
        <p:spPr>
          <a:xfrm>
            <a:off x="0" y="2303253"/>
            <a:ext cx="12192000" cy="2251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a:cs typeface="Arial" pitchFamily="34" charset="0"/>
            </a:endParaRPr>
          </a:p>
        </p:txBody>
      </p:sp>
      <p:sp>
        <p:nvSpPr>
          <p:cNvPr id="3" name="Rectangle 5">
            <a:extLst>
              <a:ext uri="{FF2B5EF4-FFF2-40B4-BE49-F238E27FC236}">
                <a16:creationId xmlns:a16="http://schemas.microsoft.com/office/drawing/2014/main" id="{1C925C01-FEE1-492E-8512-B10BDB521E39}"/>
              </a:ext>
            </a:extLst>
          </p:cNvPr>
          <p:cNvSpPr/>
          <p:nvPr userDrawn="1"/>
        </p:nvSpPr>
        <p:spPr>
          <a:xfrm>
            <a:off x="0" y="4592128"/>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6">
            <a:extLst>
              <a:ext uri="{FF2B5EF4-FFF2-40B4-BE49-F238E27FC236}">
                <a16:creationId xmlns:a16="http://schemas.microsoft.com/office/drawing/2014/main" id="{B9FAACAB-F737-49F9-BFB3-F3E4D0C18877}"/>
              </a:ext>
            </a:extLst>
          </p:cNvPr>
          <p:cNvSpPr/>
          <p:nvPr userDrawn="1"/>
        </p:nvSpPr>
        <p:spPr>
          <a:xfrm>
            <a:off x="0" y="2162355"/>
            <a:ext cx="12192000" cy="1035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11">
            <a:extLst>
              <a:ext uri="{FF2B5EF4-FFF2-40B4-BE49-F238E27FC236}">
                <a16:creationId xmlns:a16="http://schemas.microsoft.com/office/drawing/2014/main" id="{744B90A8-112D-45DE-B6E9-528ECD4703F0}"/>
              </a:ext>
            </a:extLst>
          </p:cNvPr>
          <p:cNvSpPr>
            <a:spLocks noGrp="1"/>
          </p:cNvSpPr>
          <p:nvPr>
            <p:ph type="pic" sz="quarter" idx="10" hasCustomPrompt="1"/>
          </p:nvPr>
        </p:nvSpPr>
        <p:spPr>
          <a:xfrm>
            <a:off x="6961516" y="573702"/>
            <a:ext cx="4468483" cy="5710596"/>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800"/>
            </a:lvl1pPr>
          </a:lstStyle>
          <a:p>
            <a:r>
              <a:rPr lang="en-US" altLang="ko-KR" dirty="0"/>
              <a:t>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Picture Placeholder 3">
            <a:extLst>
              <a:ext uri="{FF2B5EF4-FFF2-40B4-BE49-F238E27FC236}">
                <a16:creationId xmlns:a16="http://schemas.microsoft.com/office/drawing/2014/main" id="{E7B8CC01-B908-43C1-923F-D50CBD291B60}"/>
              </a:ext>
            </a:extLst>
          </p:cNvPr>
          <p:cNvSpPr>
            <a:spLocks noGrp="1"/>
          </p:cNvSpPr>
          <p:nvPr>
            <p:ph type="pic" sz="quarter" idx="14" hasCustomPrompt="1"/>
          </p:nvPr>
        </p:nvSpPr>
        <p:spPr>
          <a:xfrm>
            <a:off x="0" y="0"/>
            <a:ext cx="6504010" cy="6858000"/>
          </a:xfrm>
          <a:custGeom>
            <a:avLst/>
            <a:gdLst>
              <a:gd name="connsiteX0" fmla="*/ 2612170 w 6504010"/>
              <a:gd name="connsiteY0" fmla="*/ 0 h 6858000"/>
              <a:gd name="connsiteX1" fmla="*/ 4486354 w 6504010"/>
              <a:gd name="connsiteY1" fmla="*/ 0 h 6858000"/>
              <a:gd name="connsiteX2" fmla="*/ 6504010 w 6504010"/>
              <a:gd name="connsiteY2" fmla="*/ 4666806 h 6858000"/>
              <a:gd name="connsiteX3" fmla="*/ 1435812 w 6504010"/>
              <a:gd name="connsiteY3" fmla="*/ 6858000 h 6858000"/>
              <a:gd name="connsiteX4" fmla="*/ 1101944 w 6504010"/>
              <a:gd name="connsiteY4" fmla="*/ 6858000 h 6858000"/>
              <a:gd name="connsiteX5" fmla="*/ 0 w 6504010"/>
              <a:gd name="connsiteY5" fmla="*/ 4309223 h 6858000"/>
              <a:gd name="connsiteX6" fmla="*/ 0 w 6504010"/>
              <a:gd name="connsiteY6" fmla="*/ 11293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4010" h="6858000">
                <a:moveTo>
                  <a:pt x="2612170" y="0"/>
                </a:moveTo>
                <a:lnTo>
                  <a:pt x="4486354" y="0"/>
                </a:lnTo>
                <a:lnTo>
                  <a:pt x="6504010" y="4666806"/>
                </a:lnTo>
                <a:lnTo>
                  <a:pt x="1435812" y="6858000"/>
                </a:lnTo>
                <a:lnTo>
                  <a:pt x="1101944" y="6858000"/>
                </a:lnTo>
                <a:lnTo>
                  <a:pt x="0" y="4309223"/>
                </a:lnTo>
                <a:lnTo>
                  <a:pt x="0" y="1129351"/>
                </a:lnTo>
                <a:close/>
              </a:path>
            </a:pathLst>
          </a:custGeom>
          <a:solidFill>
            <a:schemeClr val="bg1">
              <a:lumMod val="95000"/>
            </a:schemeClr>
          </a:solidFill>
        </p:spPr>
        <p:txBody>
          <a:bodyPr wrap="square" anchor="ctr">
            <a:noAutofit/>
          </a:bodyPr>
          <a:lstStyle>
            <a:lvl1pPr marL="0" indent="0" algn="ctr">
              <a:buNone/>
              <a:defRPr sz="1600">
                <a:solidFill>
                  <a:schemeClr val="tx1">
                    <a:lumMod val="75000"/>
                    <a:lumOff val="25000"/>
                  </a:schemeClr>
                </a:solidFill>
                <a:latin typeface="+mn-lt"/>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 id="2147483687" r:id="rId17"/>
    <p:sldLayoutId id="2147483671" r:id="rId18"/>
    <p:sldLayoutId id="2147483672"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hyperlink" Target="http://www.free-powerpoint-templates-design.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sv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moonwell.com.tr/tr/urunler-kategori/akilli-otopark-sistemleri/39" TargetMode="External"/><Relationship Id="rId2" Type="http://schemas.openxmlformats.org/officeDocument/2006/relationships/hyperlink" Target="https://www.slideshare.net/slideshow/akll-otopark-sistemi-198364656/198364656"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hlinkClick r:id="rId4"/>
            <a:extLst>
              <a:ext uri="{FF2B5EF4-FFF2-40B4-BE49-F238E27FC236}">
                <a16:creationId xmlns:a16="http://schemas.microsoft.com/office/drawing/2014/main" id="{E51D97B7-0491-4B62-9C6B-8B9D7A8A0E45}"/>
              </a:ext>
            </a:extLst>
          </p:cNvPr>
          <p:cNvSpPr txBox="1"/>
          <p:nvPr/>
        </p:nvSpPr>
        <p:spPr>
          <a:xfrm>
            <a:off x="17600" y="4205670"/>
            <a:ext cx="12191997" cy="246221"/>
          </a:xfrm>
          <a:prstGeom prst="rect">
            <a:avLst/>
          </a:prstGeom>
          <a:noFill/>
        </p:spPr>
        <p:txBody>
          <a:bodyPr wrap="square" rtlCol="0" anchor="ctr">
            <a:spAutoFit/>
          </a:bodyPr>
          <a:lstStyle/>
          <a:p>
            <a:pPr algn="ctr"/>
            <a:r>
              <a:rPr lang="en-US" altLang="ko-KR" sz="1000" dirty="0">
                <a:solidFill>
                  <a:schemeClr val="bg1"/>
                </a:solidFill>
                <a:cs typeface="Arial" pitchFamily="34" charset="0"/>
                <a:hlinkClick r:id="rId4">
                  <a:extLst>
                    <a:ext uri="{A12FA001-AC4F-418D-AE19-62706E023703}">
                      <ahyp:hlinkClr xmlns:ahyp="http://schemas.microsoft.com/office/drawing/2018/hyperlinkcolor" val="tx"/>
                    </a:ext>
                  </a:extLst>
                </a:hlinkClick>
              </a:rPr>
              <a:t>http://www.free-powerpoint-templates-design.com</a:t>
            </a:r>
            <a:endParaRPr lang="ko-KR" altLang="en-US" sz="1000" dirty="0">
              <a:solidFill>
                <a:schemeClr val="bg1"/>
              </a:solidFill>
              <a:cs typeface="Arial" pitchFamily="34" charset="0"/>
            </a:endParaRPr>
          </a:p>
        </p:txBody>
      </p:sp>
      <p:sp>
        <p:nvSpPr>
          <p:cNvPr id="10" name="TextBox 9">
            <a:extLst>
              <a:ext uri="{FF2B5EF4-FFF2-40B4-BE49-F238E27FC236}">
                <a16:creationId xmlns:a16="http://schemas.microsoft.com/office/drawing/2014/main" id="{9120ED3C-B139-472F-B371-6CE42D65C194}"/>
              </a:ext>
            </a:extLst>
          </p:cNvPr>
          <p:cNvSpPr txBox="1"/>
          <p:nvPr/>
        </p:nvSpPr>
        <p:spPr>
          <a:xfrm>
            <a:off x="17600" y="2860246"/>
            <a:ext cx="12192000" cy="923330"/>
          </a:xfrm>
          <a:prstGeom prst="rect">
            <a:avLst/>
          </a:prstGeom>
          <a:noFill/>
        </p:spPr>
        <p:txBody>
          <a:bodyPr wrap="square" rtlCol="0" anchor="ctr">
            <a:spAutoFit/>
          </a:bodyPr>
          <a:lstStyle/>
          <a:p>
            <a:pPr algn="ctr"/>
            <a:r>
              <a:rPr lang="en-US" sz="5400" dirty="0">
                <a:solidFill>
                  <a:schemeClr val="bg1"/>
                </a:solidFill>
                <a:latin typeface="+mj-lt"/>
              </a:rPr>
              <a:t>Free PPT Templates</a:t>
            </a:r>
            <a:endParaRPr lang="ko-KR" altLang="en-US" sz="5400" dirty="0">
              <a:solidFill>
                <a:schemeClr val="bg1"/>
              </a:solidFill>
              <a:latin typeface="+mj-lt"/>
              <a:cs typeface="Arial" pitchFamily="34" charset="0"/>
            </a:endParaRPr>
          </a:p>
        </p:txBody>
      </p:sp>
      <p:sp>
        <p:nvSpPr>
          <p:cNvPr id="11" name="TextBox 10">
            <a:extLst>
              <a:ext uri="{FF2B5EF4-FFF2-40B4-BE49-F238E27FC236}">
                <a16:creationId xmlns:a16="http://schemas.microsoft.com/office/drawing/2014/main" id="{A6A6B4B1-B918-460E-AB3E-98954A7BF2B9}"/>
              </a:ext>
            </a:extLst>
          </p:cNvPr>
          <p:cNvSpPr txBox="1"/>
          <p:nvPr/>
        </p:nvSpPr>
        <p:spPr>
          <a:xfrm>
            <a:off x="17600" y="3804795"/>
            <a:ext cx="12192000"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nvGrpSpPr>
          <p:cNvPr id="12" name="Graphic 1">
            <a:extLst>
              <a:ext uri="{FF2B5EF4-FFF2-40B4-BE49-F238E27FC236}">
                <a16:creationId xmlns:a16="http://schemas.microsoft.com/office/drawing/2014/main" id="{ECCF06F2-55FD-4917-8C18-AF3544BF49D9}"/>
              </a:ext>
            </a:extLst>
          </p:cNvPr>
          <p:cNvGrpSpPr/>
          <p:nvPr/>
        </p:nvGrpSpPr>
        <p:grpSpPr>
          <a:xfrm>
            <a:off x="5253700" y="2406110"/>
            <a:ext cx="1684599" cy="432917"/>
            <a:chOff x="28575" y="1871662"/>
            <a:chExt cx="12134850" cy="3118484"/>
          </a:xfrm>
          <a:solidFill>
            <a:schemeClr val="bg1"/>
          </a:solidFill>
        </p:grpSpPr>
        <p:sp>
          <p:nvSpPr>
            <p:cNvPr id="13" name="Freeform: Shape 24">
              <a:extLst>
                <a:ext uri="{FF2B5EF4-FFF2-40B4-BE49-F238E27FC236}">
                  <a16:creationId xmlns:a16="http://schemas.microsoft.com/office/drawing/2014/main" id="{9420A173-5D2B-4C55-AB3D-C55C57BCD4CC}"/>
                </a:ext>
              </a:extLst>
            </p:cNvPr>
            <p:cNvSpPr/>
            <p:nvPr/>
          </p:nvSpPr>
          <p:spPr>
            <a:xfrm>
              <a:off x="28575" y="1871662"/>
              <a:ext cx="12134850" cy="3118484"/>
            </a:xfrm>
            <a:custGeom>
              <a:avLst/>
              <a:gdLst>
                <a:gd name="connsiteX0" fmla="*/ 10575608 w 12134850"/>
                <a:gd name="connsiteY0" fmla="*/ 3118485 h 3118484"/>
                <a:gd name="connsiteX1" fmla="*/ 1559243 w 12134850"/>
                <a:gd name="connsiteY1" fmla="*/ 3118485 h 3118484"/>
                <a:gd name="connsiteX2" fmla="*/ 0 w 12134850"/>
                <a:gd name="connsiteY2" fmla="*/ 1559243 h 3118484"/>
                <a:gd name="connsiteX3" fmla="*/ 1559243 w 12134850"/>
                <a:gd name="connsiteY3" fmla="*/ 0 h 3118484"/>
                <a:gd name="connsiteX4" fmla="*/ 10575608 w 12134850"/>
                <a:gd name="connsiteY4" fmla="*/ 0 h 3118484"/>
                <a:gd name="connsiteX5" fmla="*/ 12134850 w 12134850"/>
                <a:gd name="connsiteY5" fmla="*/ 1559243 h 3118484"/>
                <a:gd name="connsiteX6" fmla="*/ 10575608 w 12134850"/>
                <a:gd name="connsiteY6" fmla="*/ 3118485 h 3118484"/>
                <a:gd name="connsiteX7" fmla="*/ 1559243 w 12134850"/>
                <a:gd name="connsiteY7" fmla="*/ 135255 h 3118484"/>
                <a:gd name="connsiteX8" fmla="*/ 135255 w 12134850"/>
                <a:gd name="connsiteY8" fmla="*/ 1559243 h 3118484"/>
                <a:gd name="connsiteX9" fmla="*/ 1559243 w 12134850"/>
                <a:gd name="connsiteY9" fmla="*/ 2983230 h 3118484"/>
                <a:gd name="connsiteX10" fmla="*/ 10575608 w 12134850"/>
                <a:gd name="connsiteY10" fmla="*/ 2983230 h 3118484"/>
                <a:gd name="connsiteX11" fmla="*/ 11999595 w 12134850"/>
                <a:gd name="connsiteY11" fmla="*/ 1559243 h 3118484"/>
                <a:gd name="connsiteX12" fmla="*/ 10575608 w 12134850"/>
                <a:gd name="connsiteY12" fmla="*/ 135255 h 3118484"/>
                <a:gd name="connsiteX13" fmla="*/ 1559243 w 12134850"/>
                <a:gd name="connsiteY13" fmla="*/ 135255 h 3118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34850" h="3118484">
                  <a:moveTo>
                    <a:pt x="10575608" y="3118485"/>
                  </a:moveTo>
                  <a:lnTo>
                    <a:pt x="1559243" y="3118485"/>
                  </a:lnTo>
                  <a:cubicBezTo>
                    <a:pt x="699135" y="3118485"/>
                    <a:pt x="0" y="2419350"/>
                    <a:pt x="0" y="1559243"/>
                  </a:cubicBezTo>
                  <a:cubicBezTo>
                    <a:pt x="0" y="699135"/>
                    <a:pt x="699135" y="0"/>
                    <a:pt x="1559243" y="0"/>
                  </a:cubicBezTo>
                  <a:lnTo>
                    <a:pt x="10575608" y="0"/>
                  </a:lnTo>
                  <a:cubicBezTo>
                    <a:pt x="11435715" y="0"/>
                    <a:pt x="12134850" y="699135"/>
                    <a:pt x="12134850" y="1559243"/>
                  </a:cubicBezTo>
                  <a:cubicBezTo>
                    <a:pt x="12134850" y="2419350"/>
                    <a:pt x="11435715" y="3118485"/>
                    <a:pt x="10575608" y="3118485"/>
                  </a:cubicBezTo>
                  <a:close/>
                  <a:moveTo>
                    <a:pt x="1559243" y="135255"/>
                  </a:moveTo>
                  <a:cubicBezTo>
                    <a:pt x="774383" y="135255"/>
                    <a:pt x="135255" y="774383"/>
                    <a:pt x="135255" y="1559243"/>
                  </a:cubicBezTo>
                  <a:cubicBezTo>
                    <a:pt x="135255" y="2344103"/>
                    <a:pt x="773430" y="2983230"/>
                    <a:pt x="1559243" y="2983230"/>
                  </a:cubicBezTo>
                  <a:lnTo>
                    <a:pt x="10575608" y="2983230"/>
                  </a:lnTo>
                  <a:cubicBezTo>
                    <a:pt x="11360467" y="2983230"/>
                    <a:pt x="11999595" y="2344103"/>
                    <a:pt x="11999595" y="1559243"/>
                  </a:cubicBezTo>
                  <a:cubicBezTo>
                    <a:pt x="11999595" y="774383"/>
                    <a:pt x="11361420" y="135255"/>
                    <a:pt x="10575608" y="135255"/>
                  </a:cubicBezTo>
                  <a:lnTo>
                    <a:pt x="1559243" y="135255"/>
                  </a:lnTo>
                  <a:close/>
                </a:path>
              </a:pathLst>
            </a:custGeom>
            <a:grpFill/>
            <a:ln w="9525" cap="flat">
              <a:noFill/>
              <a:prstDash val="solid"/>
              <a:miter/>
            </a:ln>
          </p:spPr>
          <p:txBody>
            <a:bodyPr rtlCol="0" anchor="ctr"/>
            <a:lstStyle/>
            <a:p>
              <a:pPr algn="ctr"/>
              <a:endParaRPr lang="en-US">
                <a:solidFill>
                  <a:schemeClr val="bg1"/>
                </a:solidFill>
              </a:endParaRPr>
            </a:p>
          </p:txBody>
        </p:sp>
        <p:grpSp>
          <p:nvGrpSpPr>
            <p:cNvPr id="14" name="Graphic 1">
              <a:extLst>
                <a:ext uri="{FF2B5EF4-FFF2-40B4-BE49-F238E27FC236}">
                  <a16:creationId xmlns:a16="http://schemas.microsoft.com/office/drawing/2014/main" id="{632BFF58-27B6-4EA3-8E7B-A99907411E11}"/>
                </a:ext>
              </a:extLst>
            </p:cNvPr>
            <p:cNvGrpSpPr/>
            <p:nvPr/>
          </p:nvGrpSpPr>
          <p:grpSpPr>
            <a:xfrm>
              <a:off x="1795462" y="2549841"/>
              <a:ext cx="8943975" cy="1763077"/>
              <a:chOff x="1795462" y="2549841"/>
              <a:chExt cx="8943975" cy="1763077"/>
            </a:xfrm>
            <a:grpFill/>
          </p:grpSpPr>
          <p:sp>
            <p:nvSpPr>
              <p:cNvPr id="16" name="Freeform: Shape 26">
                <a:extLst>
                  <a:ext uri="{FF2B5EF4-FFF2-40B4-BE49-F238E27FC236}">
                    <a16:creationId xmlns:a16="http://schemas.microsoft.com/office/drawing/2014/main" id="{F87402BC-26E0-49D0-A15E-80F0027B6269}"/>
                  </a:ext>
                </a:extLst>
              </p:cNvPr>
              <p:cNvSpPr/>
              <p:nvPr/>
            </p:nvSpPr>
            <p:spPr>
              <a:xfrm>
                <a:off x="5654992" y="2549841"/>
                <a:ext cx="3864292" cy="1695450"/>
              </a:xfrm>
              <a:custGeom>
                <a:avLst/>
                <a:gdLst>
                  <a:gd name="connsiteX0" fmla="*/ 1693545 w 3864292"/>
                  <a:gd name="connsiteY0" fmla="*/ 286703 h 1695450"/>
                  <a:gd name="connsiteX1" fmla="*/ 1693545 w 3864292"/>
                  <a:gd name="connsiteY1" fmla="*/ 767715 h 1695450"/>
                  <a:gd name="connsiteX2" fmla="*/ 1858327 w 3864292"/>
                  <a:gd name="connsiteY2" fmla="*/ 767715 h 1695450"/>
                  <a:gd name="connsiteX3" fmla="*/ 2096452 w 3864292"/>
                  <a:gd name="connsiteY3" fmla="*/ 741045 h 1695450"/>
                  <a:gd name="connsiteX4" fmla="*/ 2190750 w 3864292"/>
                  <a:gd name="connsiteY4" fmla="*/ 658178 h 1695450"/>
                  <a:gd name="connsiteX5" fmla="*/ 2225040 w 3864292"/>
                  <a:gd name="connsiteY5" fmla="*/ 526733 h 1695450"/>
                  <a:gd name="connsiteX6" fmla="*/ 2177415 w 3864292"/>
                  <a:gd name="connsiteY6" fmla="*/ 374333 h 1695450"/>
                  <a:gd name="connsiteX7" fmla="*/ 2056447 w 3864292"/>
                  <a:gd name="connsiteY7" fmla="*/ 299085 h 1695450"/>
                  <a:gd name="connsiteX8" fmla="*/ 1839277 w 3864292"/>
                  <a:gd name="connsiteY8" fmla="*/ 287655 h 1695450"/>
                  <a:gd name="connsiteX9" fmla="*/ 1693545 w 3864292"/>
                  <a:gd name="connsiteY9" fmla="*/ 287655 h 1695450"/>
                  <a:gd name="connsiteX10" fmla="*/ 301943 w 3864292"/>
                  <a:gd name="connsiteY10" fmla="*/ 286703 h 1695450"/>
                  <a:gd name="connsiteX11" fmla="*/ 301943 w 3864292"/>
                  <a:gd name="connsiteY11" fmla="*/ 767715 h 1695450"/>
                  <a:gd name="connsiteX12" fmla="*/ 466725 w 3864292"/>
                  <a:gd name="connsiteY12" fmla="*/ 767715 h 1695450"/>
                  <a:gd name="connsiteX13" fmla="*/ 704850 w 3864292"/>
                  <a:gd name="connsiteY13" fmla="*/ 741045 h 1695450"/>
                  <a:gd name="connsiteX14" fmla="*/ 799147 w 3864292"/>
                  <a:gd name="connsiteY14" fmla="*/ 658178 h 1695450"/>
                  <a:gd name="connsiteX15" fmla="*/ 833438 w 3864292"/>
                  <a:gd name="connsiteY15" fmla="*/ 526733 h 1695450"/>
                  <a:gd name="connsiteX16" fmla="*/ 785813 w 3864292"/>
                  <a:gd name="connsiteY16" fmla="*/ 374333 h 1695450"/>
                  <a:gd name="connsiteX17" fmla="*/ 664845 w 3864292"/>
                  <a:gd name="connsiteY17" fmla="*/ 299085 h 1695450"/>
                  <a:gd name="connsiteX18" fmla="*/ 447675 w 3864292"/>
                  <a:gd name="connsiteY18" fmla="*/ 287655 h 1695450"/>
                  <a:gd name="connsiteX19" fmla="*/ 301943 w 3864292"/>
                  <a:gd name="connsiteY19" fmla="*/ 287655 h 1695450"/>
                  <a:gd name="connsiteX20" fmla="*/ 2676525 w 3864292"/>
                  <a:gd name="connsiteY20" fmla="*/ 0 h 1695450"/>
                  <a:gd name="connsiteX21" fmla="*/ 3864293 w 3864292"/>
                  <a:gd name="connsiteY21" fmla="*/ 0 h 1695450"/>
                  <a:gd name="connsiteX22" fmla="*/ 3864293 w 3864292"/>
                  <a:gd name="connsiteY22" fmla="*/ 286703 h 1695450"/>
                  <a:gd name="connsiteX23" fmla="*/ 3422333 w 3864292"/>
                  <a:gd name="connsiteY23" fmla="*/ 286703 h 1695450"/>
                  <a:gd name="connsiteX24" fmla="*/ 3422333 w 3864292"/>
                  <a:gd name="connsiteY24" fmla="*/ 1695450 h 1695450"/>
                  <a:gd name="connsiteX25" fmla="*/ 3120390 w 3864292"/>
                  <a:gd name="connsiteY25" fmla="*/ 1695450 h 1695450"/>
                  <a:gd name="connsiteX26" fmla="*/ 3120390 w 3864292"/>
                  <a:gd name="connsiteY26" fmla="*/ 286703 h 1695450"/>
                  <a:gd name="connsiteX27" fmla="*/ 2676525 w 3864292"/>
                  <a:gd name="connsiteY27" fmla="*/ 286703 h 1695450"/>
                  <a:gd name="connsiteX28" fmla="*/ 2676525 w 3864292"/>
                  <a:gd name="connsiteY28" fmla="*/ 0 h 1695450"/>
                  <a:gd name="connsiteX29" fmla="*/ 2676525 w 3864292"/>
                  <a:gd name="connsiteY29" fmla="*/ 0 h 1695450"/>
                  <a:gd name="connsiteX30" fmla="*/ 1392555 w 3864292"/>
                  <a:gd name="connsiteY30" fmla="*/ 0 h 1695450"/>
                  <a:gd name="connsiteX31" fmla="*/ 1876425 w 3864292"/>
                  <a:gd name="connsiteY31" fmla="*/ 0 h 1695450"/>
                  <a:gd name="connsiteX32" fmla="*/ 2235518 w 3864292"/>
                  <a:gd name="connsiteY32" fmla="*/ 25718 h 1695450"/>
                  <a:gd name="connsiteX33" fmla="*/ 2450783 w 3864292"/>
                  <a:gd name="connsiteY33" fmla="*/ 191453 h 1695450"/>
                  <a:gd name="connsiteX34" fmla="*/ 2537460 w 3864292"/>
                  <a:gd name="connsiteY34" fmla="*/ 521970 h 1695450"/>
                  <a:gd name="connsiteX35" fmla="*/ 2487930 w 3864292"/>
                  <a:gd name="connsiteY35" fmla="*/ 784860 h 1695450"/>
                  <a:gd name="connsiteX36" fmla="*/ 2361247 w 3864292"/>
                  <a:gd name="connsiteY36" fmla="*/ 951548 h 1695450"/>
                  <a:gd name="connsiteX37" fmla="*/ 2205038 w 3864292"/>
                  <a:gd name="connsiteY37" fmla="*/ 1031558 h 1695450"/>
                  <a:gd name="connsiteX38" fmla="*/ 1891665 w 3864292"/>
                  <a:gd name="connsiteY38" fmla="*/ 1055370 h 1695450"/>
                  <a:gd name="connsiteX39" fmla="*/ 1694497 w 3864292"/>
                  <a:gd name="connsiteY39" fmla="*/ 1055370 h 1695450"/>
                  <a:gd name="connsiteX40" fmla="*/ 1694497 w 3864292"/>
                  <a:gd name="connsiteY40" fmla="*/ 1694498 h 1695450"/>
                  <a:gd name="connsiteX41" fmla="*/ 1392555 w 3864292"/>
                  <a:gd name="connsiteY41" fmla="*/ 1694498 h 1695450"/>
                  <a:gd name="connsiteX42" fmla="*/ 1392555 w 3864292"/>
                  <a:gd name="connsiteY42" fmla="*/ 0 h 1695450"/>
                  <a:gd name="connsiteX43" fmla="*/ 1392555 w 3864292"/>
                  <a:gd name="connsiteY43" fmla="*/ 0 h 1695450"/>
                  <a:gd name="connsiteX44" fmla="*/ 0 w 3864292"/>
                  <a:gd name="connsiteY44" fmla="*/ 0 h 1695450"/>
                  <a:gd name="connsiteX45" fmla="*/ 483870 w 3864292"/>
                  <a:gd name="connsiteY45" fmla="*/ 0 h 1695450"/>
                  <a:gd name="connsiteX46" fmla="*/ 842963 w 3864292"/>
                  <a:gd name="connsiteY46" fmla="*/ 25718 h 1695450"/>
                  <a:gd name="connsiteX47" fmla="*/ 1058227 w 3864292"/>
                  <a:gd name="connsiteY47" fmla="*/ 191453 h 1695450"/>
                  <a:gd name="connsiteX48" fmla="*/ 1144905 w 3864292"/>
                  <a:gd name="connsiteY48" fmla="*/ 521970 h 1695450"/>
                  <a:gd name="connsiteX49" fmla="*/ 1095375 w 3864292"/>
                  <a:gd name="connsiteY49" fmla="*/ 784860 h 1695450"/>
                  <a:gd name="connsiteX50" fmla="*/ 968693 w 3864292"/>
                  <a:gd name="connsiteY50" fmla="*/ 951548 h 1695450"/>
                  <a:gd name="connsiteX51" fmla="*/ 812482 w 3864292"/>
                  <a:gd name="connsiteY51" fmla="*/ 1031558 h 1695450"/>
                  <a:gd name="connsiteX52" fmla="*/ 499110 w 3864292"/>
                  <a:gd name="connsiteY52" fmla="*/ 1055370 h 1695450"/>
                  <a:gd name="connsiteX53" fmla="*/ 301943 w 3864292"/>
                  <a:gd name="connsiteY53" fmla="*/ 1055370 h 1695450"/>
                  <a:gd name="connsiteX54" fmla="*/ 301943 w 3864292"/>
                  <a:gd name="connsiteY54" fmla="*/ 1694498 h 1695450"/>
                  <a:gd name="connsiteX55" fmla="*/ 0 w 3864292"/>
                  <a:gd name="connsiteY55" fmla="*/ 1694498 h 1695450"/>
                  <a:gd name="connsiteX56" fmla="*/ 0 w 3864292"/>
                  <a:gd name="connsiteY56" fmla="*/ 0 h 1695450"/>
                  <a:gd name="connsiteX57" fmla="*/ 0 w 3864292"/>
                  <a:gd name="connsiteY57"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864292" h="1695450">
                    <a:moveTo>
                      <a:pt x="1693545" y="286703"/>
                    </a:moveTo>
                    <a:lnTo>
                      <a:pt x="1693545" y="767715"/>
                    </a:lnTo>
                    <a:lnTo>
                      <a:pt x="1858327" y="767715"/>
                    </a:lnTo>
                    <a:cubicBezTo>
                      <a:pt x="1977390" y="767715"/>
                      <a:pt x="2056447" y="759143"/>
                      <a:pt x="2096452" y="741045"/>
                    </a:cubicBezTo>
                    <a:cubicBezTo>
                      <a:pt x="2136458" y="722948"/>
                      <a:pt x="2167890" y="695325"/>
                      <a:pt x="2190750" y="658178"/>
                    </a:cubicBezTo>
                    <a:cubicBezTo>
                      <a:pt x="2213610" y="620078"/>
                      <a:pt x="2225040" y="576263"/>
                      <a:pt x="2225040" y="526733"/>
                    </a:cubicBezTo>
                    <a:cubicBezTo>
                      <a:pt x="2225040" y="464820"/>
                      <a:pt x="2208847" y="414338"/>
                      <a:pt x="2177415" y="374333"/>
                    </a:cubicBezTo>
                    <a:cubicBezTo>
                      <a:pt x="2145030" y="334328"/>
                      <a:pt x="2105025" y="309563"/>
                      <a:pt x="2056447" y="299085"/>
                    </a:cubicBezTo>
                    <a:cubicBezTo>
                      <a:pt x="2020252" y="291465"/>
                      <a:pt x="1947863" y="287655"/>
                      <a:pt x="1839277" y="287655"/>
                    </a:cubicBezTo>
                    <a:lnTo>
                      <a:pt x="1693545" y="287655"/>
                    </a:lnTo>
                    <a:close/>
                    <a:moveTo>
                      <a:pt x="301943" y="286703"/>
                    </a:moveTo>
                    <a:lnTo>
                      <a:pt x="301943" y="767715"/>
                    </a:lnTo>
                    <a:lnTo>
                      <a:pt x="466725" y="767715"/>
                    </a:lnTo>
                    <a:cubicBezTo>
                      <a:pt x="585788" y="767715"/>
                      <a:pt x="664845" y="759143"/>
                      <a:pt x="704850" y="741045"/>
                    </a:cubicBezTo>
                    <a:cubicBezTo>
                      <a:pt x="744855" y="722948"/>
                      <a:pt x="776288" y="695325"/>
                      <a:pt x="799147" y="658178"/>
                    </a:cubicBezTo>
                    <a:cubicBezTo>
                      <a:pt x="822007" y="620078"/>
                      <a:pt x="833438" y="576263"/>
                      <a:pt x="833438" y="526733"/>
                    </a:cubicBezTo>
                    <a:cubicBezTo>
                      <a:pt x="833438" y="464820"/>
                      <a:pt x="817245" y="414338"/>
                      <a:pt x="785813" y="374333"/>
                    </a:cubicBezTo>
                    <a:cubicBezTo>
                      <a:pt x="753427" y="334328"/>
                      <a:pt x="713422" y="309563"/>
                      <a:pt x="664845" y="299085"/>
                    </a:cubicBezTo>
                    <a:cubicBezTo>
                      <a:pt x="628650" y="291465"/>
                      <a:pt x="556260" y="287655"/>
                      <a:pt x="447675" y="287655"/>
                    </a:cubicBezTo>
                    <a:lnTo>
                      <a:pt x="301943" y="287655"/>
                    </a:lnTo>
                    <a:close/>
                    <a:moveTo>
                      <a:pt x="2676525" y="0"/>
                    </a:moveTo>
                    <a:lnTo>
                      <a:pt x="3864293" y="0"/>
                    </a:lnTo>
                    <a:lnTo>
                      <a:pt x="3864293" y="286703"/>
                    </a:lnTo>
                    <a:lnTo>
                      <a:pt x="3422333" y="286703"/>
                    </a:lnTo>
                    <a:lnTo>
                      <a:pt x="3422333" y="1695450"/>
                    </a:lnTo>
                    <a:lnTo>
                      <a:pt x="3120390" y="1695450"/>
                    </a:lnTo>
                    <a:lnTo>
                      <a:pt x="3120390" y="286703"/>
                    </a:lnTo>
                    <a:lnTo>
                      <a:pt x="2676525" y="286703"/>
                    </a:lnTo>
                    <a:lnTo>
                      <a:pt x="2676525" y="0"/>
                    </a:lnTo>
                    <a:lnTo>
                      <a:pt x="2676525" y="0"/>
                    </a:lnTo>
                    <a:close/>
                    <a:moveTo>
                      <a:pt x="1392555" y="0"/>
                    </a:moveTo>
                    <a:lnTo>
                      <a:pt x="1876425" y="0"/>
                    </a:lnTo>
                    <a:cubicBezTo>
                      <a:pt x="2060257" y="0"/>
                      <a:pt x="2179320" y="8573"/>
                      <a:pt x="2235518" y="25718"/>
                    </a:cubicBezTo>
                    <a:cubicBezTo>
                      <a:pt x="2321243" y="51435"/>
                      <a:pt x="2392680" y="106680"/>
                      <a:pt x="2450783" y="191453"/>
                    </a:cubicBezTo>
                    <a:cubicBezTo>
                      <a:pt x="2508885" y="276225"/>
                      <a:pt x="2537460" y="386715"/>
                      <a:pt x="2537460" y="521970"/>
                    </a:cubicBezTo>
                    <a:cubicBezTo>
                      <a:pt x="2537460" y="625793"/>
                      <a:pt x="2521268" y="713423"/>
                      <a:pt x="2487930" y="784860"/>
                    </a:cubicBezTo>
                    <a:cubicBezTo>
                      <a:pt x="2454593" y="855345"/>
                      <a:pt x="2412683" y="911543"/>
                      <a:pt x="2361247" y="951548"/>
                    </a:cubicBezTo>
                    <a:cubicBezTo>
                      <a:pt x="2309813" y="991553"/>
                      <a:pt x="2257425" y="1019175"/>
                      <a:pt x="2205038" y="1031558"/>
                    </a:cubicBezTo>
                    <a:cubicBezTo>
                      <a:pt x="2132647" y="1047750"/>
                      <a:pt x="2028825" y="1055370"/>
                      <a:pt x="1891665" y="1055370"/>
                    </a:cubicBezTo>
                    <a:lnTo>
                      <a:pt x="1694497" y="1055370"/>
                    </a:lnTo>
                    <a:lnTo>
                      <a:pt x="1694497" y="1694498"/>
                    </a:lnTo>
                    <a:lnTo>
                      <a:pt x="1392555" y="1694498"/>
                    </a:lnTo>
                    <a:lnTo>
                      <a:pt x="1392555" y="0"/>
                    </a:lnTo>
                    <a:lnTo>
                      <a:pt x="1392555" y="0"/>
                    </a:lnTo>
                    <a:close/>
                    <a:moveTo>
                      <a:pt x="0" y="0"/>
                    </a:moveTo>
                    <a:lnTo>
                      <a:pt x="483870" y="0"/>
                    </a:lnTo>
                    <a:cubicBezTo>
                      <a:pt x="667702" y="0"/>
                      <a:pt x="786765" y="8573"/>
                      <a:pt x="842963" y="25718"/>
                    </a:cubicBezTo>
                    <a:cubicBezTo>
                      <a:pt x="928688" y="51435"/>
                      <a:pt x="1000125" y="106680"/>
                      <a:pt x="1058227" y="191453"/>
                    </a:cubicBezTo>
                    <a:cubicBezTo>
                      <a:pt x="1116330" y="276225"/>
                      <a:pt x="1144905" y="386715"/>
                      <a:pt x="1144905" y="521970"/>
                    </a:cubicBezTo>
                    <a:cubicBezTo>
                      <a:pt x="1144905" y="625793"/>
                      <a:pt x="1128713" y="713423"/>
                      <a:pt x="1095375" y="784860"/>
                    </a:cubicBezTo>
                    <a:cubicBezTo>
                      <a:pt x="1062038" y="855345"/>
                      <a:pt x="1020127" y="911543"/>
                      <a:pt x="968693" y="951548"/>
                    </a:cubicBezTo>
                    <a:cubicBezTo>
                      <a:pt x="917257" y="991553"/>
                      <a:pt x="864870" y="1019175"/>
                      <a:pt x="812482" y="1031558"/>
                    </a:cubicBezTo>
                    <a:cubicBezTo>
                      <a:pt x="740093" y="1047750"/>
                      <a:pt x="636270" y="1055370"/>
                      <a:pt x="499110" y="1055370"/>
                    </a:cubicBezTo>
                    <a:lnTo>
                      <a:pt x="301943" y="1055370"/>
                    </a:lnTo>
                    <a:lnTo>
                      <a:pt x="301943" y="1694498"/>
                    </a:lnTo>
                    <a:lnTo>
                      <a:pt x="0" y="1694498"/>
                    </a:lnTo>
                    <a:lnTo>
                      <a:pt x="0" y="0"/>
                    </a:lnTo>
                    <a:lnTo>
                      <a:pt x="0" y="0"/>
                    </a:lnTo>
                    <a:close/>
                  </a:path>
                </a:pathLst>
              </a:custGeom>
              <a:grpFill/>
              <a:ln w="9525" cap="flat">
                <a:noFill/>
                <a:prstDash val="solid"/>
                <a:miter/>
              </a:ln>
            </p:spPr>
            <p:txBody>
              <a:bodyPr rtlCol="0" anchor="ctr"/>
              <a:lstStyle/>
              <a:p>
                <a:pPr algn="ctr"/>
                <a:endParaRPr lang="en-US">
                  <a:solidFill>
                    <a:schemeClr val="bg1"/>
                  </a:solidFill>
                </a:endParaRPr>
              </a:p>
            </p:txBody>
          </p:sp>
          <p:grpSp>
            <p:nvGrpSpPr>
              <p:cNvPr id="17" name="Graphic 1">
                <a:extLst>
                  <a:ext uri="{FF2B5EF4-FFF2-40B4-BE49-F238E27FC236}">
                    <a16:creationId xmlns:a16="http://schemas.microsoft.com/office/drawing/2014/main" id="{CD5B3F42-E5BD-49E8-9472-84C2DD852924}"/>
                  </a:ext>
                </a:extLst>
              </p:cNvPr>
              <p:cNvGrpSpPr/>
              <p:nvPr/>
            </p:nvGrpSpPr>
            <p:grpSpPr>
              <a:xfrm>
                <a:off x="1795462" y="2615564"/>
                <a:ext cx="8943975" cy="1697354"/>
                <a:chOff x="1795462" y="2615564"/>
                <a:chExt cx="8943975" cy="1697354"/>
              </a:xfrm>
              <a:grpFill/>
            </p:grpSpPr>
            <p:sp>
              <p:nvSpPr>
                <p:cNvPr id="18" name="Freeform: Shape 28">
                  <a:extLst>
                    <a:ext uri="{FF2B5EF4-FFF2-40B4-BE49-F238E27FC236}">
                      <a16:creationId xmlns:a16="http://schemas.microsoft.com/office/drawing/2014/main" id="{8D243554-E509-43E4-A0C4-DEEB07539818}"/>
                    </a:ext>
                  </a:extLst>
                </p:cNvPr>
                <p:cNvSpPr/>
                <p:nvPr/>
              </p:nvSpPr>
              <p:spPr>
                <a:xfrm>
                  <a:off x="1795462" y="2615564"/>
                  <a:ext cx="1414462" cy="1697354"/>
                </a:xfrm>
                <a:custGeom>
                  <a:avLst/>
                  <a:gdLst>
                    <a:gd name="connsiteX0" fmla="*/ 1288732 w 1414462"/>
                    <a:gd name="connsiteY0" fmla="*/ 1835468 h 1835467"/>
                    <a:gd name="connsiteX1" fmla="*/ 689610 w 1414462"/>
                    <a:gd name="connsiteY1" fmla="*/ 365760 h 1835467"/>
                    <a:gd name="connsiteX2" fmla="*/ 126683 w 1414462"/>
                    <a:gd name="connsiteY2" fmla="*/ 1798320 h 1835467"/>
                    <a:gd name="connsiteX3" fmla="*/ 0 w 1414462"/>
                    <a:gd name="connsiteY3" fmla="*/ 1747838 h 1835467"/>
                    <a:gd name="connsiteX4" fmla="*/ 687705 w 1414462"/>
                    <a:gd name="connsiteY4" fmla="*/ 0 h 1835467"/>
                    <a:gd name="connsiteX5" fmla="*/ 1414463 w 1414462"/>
                    <a:gd name="connsiteY5" fmla="*/ 1784985 h 18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4462" h="1835467">
                      <a:moveTo>
                        <a:pt x="1288732" y="1835468"/>
                      </a:moveTo>
                      <a:lnTo>
                        <a:pt x="689610" y="365760"/>
                      </a:lnTo>
                      <a:lnTo>
                        <a:pt x="126683" y="1798320"/>
                      </a:lnTo>
                      <a:lnTo>
                        <a:pt x="0" y="1747838"/>
                      </a:lnTo>
                      <a:lnTo>
                        <a:pt x="687705" y="0"/>
                      </a:lnTo>
                      <a:lnTo>
                        <a:pt x="1414463" y="1784985"/>
                      </a:lnTo>
                      <a:close/>
                    </a:path>
                  </a:pathLst>
                </a:custGeom>
                <a:grpFill/>
                <a:ln w="9525" cap="flat">
                  <a:noFill/>
                  <a:prstDash val="solid"/>
                  <a:miter/>
                </a:ln>
              </p:spPr>
              <p:txBody>
                <a:bodyPr rtlCol="0" anchor="ctr"/>
                <a:lstStyle/>
                <a:p>
                  <a:pPr algn="ctr"/>
                  <a:endParaRPr lang="en-US">
                    <a:solidFill>
                      <a:schemeClr val="bg1"/>
                    </a:solidFill>
                  </a:endParaRPr>
                </a:p>
              </p:txBody>
            </p:sp>
            <p:grpSp>
              <p:nvGrpSpPr>
                <p:cNvPr id="19" name="Graphic 1">
                  <a:extLst>
                    <a:ext uri="{FF2B5EF4-FFF2-40B4-BE49-F238E27FC236}">
                      <a16:creationId xmlns:a16="http://schemas.microsoft.com/office/drawing/2014/main" id="{D110715C-8756-4E93-BF88-CB2E0F69CFB8}"/>
                    </a:ext>
                  </a:extLst>
                </p:cNvPr>
                <p:cNvGrpSpPr/>
                <p:nvPr/>
              </p:nvGrpSpPr>
              <p:grpSpPr>
                <a:xfrm>
                  <a:off x="3416617" y="2615564"/>
                  <a:ext cx="7322820" cy="1697354"/>
                  <a:chOff x="3416617" y="2615564"/>
                  <a:chExt cx="7322820" cy="1697354"/>
                </a:xfrm>
                <a:grpFill/>
              </p:grpSpPr>
              <p:sp>
                <p:nvSpPr>
                  <p:cNvPr id="20" name="Freeform: Shape 30">
                    <a:extLst>
                      <a:ext uri="{FF2B5EF4-FFF2-40B4-BE49-F238E27FC236}">
                        <a16:creationId xmlns:a16="http://schemas.microsoft.com/office/drawing/2014/main" id="{9C391615-0897-4364-96BB-6234CBB017CB}"/>
                      </a:ext>
                    </a:extLst>
                  </p:cNvPr>
                  <p:cNvSpPr/>
                  <p:nvPr/>
                </p:nvSpPr>
                <p:spPr>
                  <a:xfrm>
                    <a:off x="3416617" y="2615564"/>
                    <a:ext cx="815339" cy="1697354"/>
                  </a:xfrm>
                  <a:custGeom>
                    <a:avLst/>
                    <a:gdLst>
                      <a:gd name="connsiteX0" fmla="*/ 815340 w 815339"/>
                      <a:gd name="connsiteY0" fmla="*/ 1697355 h 1697354"/>
                      <a:gd name="connsiteX1" fmla="*/ 0 w 815339"/>
                      <a:gd name="connsiteY1" fmla="*/ 1697355 h 1697354"/>
                      <a:gd name="connsiteX2" fmla="*/ 37147 w 815339"/>
                      <a:gd name="connsiteY2" fmla="*/ 0 h 1697354"/>
                      <a:gd name="connsiteX3" fmla="*/ 172402 w 815339"/>
                      <a:gd name="connsiteY3" fmla="*/ 3810 h 1697354"/>
                      <a:gd name="connsiteX4" fmla="*/ 139065 w 815339"/>
                      <a:gd name="connsiteY4" fmla="*/ 1561148 h 1697354"/>
                      <a:gd name="connsiteX5" fmla="*/ 815340 w 815339"/>
                      <a:gd name="connsiteY5" fmla="*/ 1561148 h 169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5339" h="1697354">
                        <a:moveTo>
                          <a:pt x="815340" y="1697355"/>
                        </a:moveTo>
                        <a:lnTo>
                          <a:pt x="0" y="1697355"/>
                        </a:lnTo>
                        <a:lnTo>
                          <a:pt x="37147" y="0"/>
                        </a:lnTo>
                        <a:lnTo>
                          <a:pt x="172402" y="3810"/>
                        </a:lnTo>
                        <a:lnTo>
                          <a:pt x="139065" y="1561148"/>
                        </a:lnTo>
                        <a:lnTo>
                          <a:pt x="815340" y="1561148"/>
                        </a:lnTo>
                        <a:close/>
                      </a:path>
                    </a:pathLst>
                  </a:custGeom>
                  <a:grpFill/>
                  <a:ln w="9525" cap="flat">
                    <a:noFill/>
                    <a:prstDash val="solid"/>
                    <a:miter/>
                  </a:ln>
                </p:spPr>
                <p:txBody>
                  <a:bodyPr rtlCol="0" anchor="ctr"/>
                  <a:lstStyle/>
                  <a:p>
                    <a:pPr algn="ctr"/>
                    <a:endParaRPr lang="en-US">
                      <a:solidFill>
                        <a:schemeClr val="bg1"/>
                      </a:solidFill>
                    </a:endParaRPr>
                  </a:p>
                </p:txBody>
              </p:sp>
              <p:grpSp>
                <p:nvGrpSpPr>
                  <p:cNvPr id="21" name="Graphic 1">
                    <a:extLst>
                      <a:ext uri="{FF2B5EF4-FFF2-40B4-BE49-F238E27FC236}">
                        <a16:creationId xmlns:a16="http://schemas.microsoft.com/office/drawing/2014/main" id="{C57B3366-2E3E-4C5D-9FCF-DC81377C2FC4}"/>
                      </a:ext>
                    </a:extLst>
                  </p:cNvPr>
                  <p:cNvGrpSpPr/>
                  <p:nvPr/>
                </p:nvGrpSpPr>
                <p:grpSpPr>
                  <a:xfrm>
                    <a:off x="4501515" y="2615564"/>
                    <a:ext cx="6237922" cy="1697354"/>
                    <a:chOff x="4501515" y="2615564"/>
                    <a:chExt cx="6237922" cy="1697354"/>
                  </a:xfrm>
                  <a:grpFill/>
                </p:grpSpPr>
                <p:sp>
                  <p:nvSpPr>
                    <p:cNvPr id="22" name="Freeform: Shape 32">
                      <a:extLst>
                        <a:ext uri="{FF2B5EF4-FFF2-40B4-BE49-F238E27FC236}">
                          <a16:creationId xmlns:a16="http://schemas.microsoft.com/office/drawing/2014/main" id="{A576C7C4-C168-417F-A5FE-CC2552AA472F}"/>
                        </a:ext>
                      </a:extLst>
                    </p:cNvPr>
                    <p:cNvSpPr/>
                    <p:nvPr/>
                  </p:nvSpPr>
                  <p:spPr>
                    <a:xfrm>
                      <a:off x="4501515" y="2615564"/>
                      <a:ext cx="882967" cy="1697354"/>
                    </a:xfrm>
                    <a:custGeom>
                      <a:avLst/>
                      <a:gdLst>
                        <a:gd name="connsiteX0" fmla="*/ 882967 w 882967"/>
                        <a:gd name="connsiteY0" fmla="*/ 1697355 h 1697354"/>
                        <a:gd name="connsiteX1" fmla="*/ 0 w 882967"/>
                        <a:gd name="connsiteY1" fmla="*/ 1697355 h 1697354"/>
                        <a:gd name="connsiteX2" fmla="*/ 40005 w 882967"/>
                        <a:gd name="connsiteY2" fmla="*/ 0 h 1697354"/>
                        <a:gd name="connsiteX3" fmla="*/ 175260 w 882967"/>
                        <a:gd name="connsiteY3" fmla="*/ 3810 h 1697354"/>
                        <a:gd name="connsiteX4" fmla="*/ 138113 w 882967"/>
                        <a:gd name="connsiteY4" fmla="*/ 1561148 h 1697354"/>
                        <a:gd name="connsiteX5" fmla="*/ 882967 w 882967"/>
                        <a:gd name="connsiteY5" fmla="*/ 1561148 h 1697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2967" h="1697354">
                          <a:moveTo>
                            <a:pt x="882967" y="1697355"/>
                          </a:moveTo>
                          <a:lnTo>
                            <a:pt x="0" y="1697355"/>
                          </a:lnTo>
                          <a:lnTo>
                            <a:pt x="40005" y="0"/>
                          </a:lnTo>
                          <a:lnTo>
                            <a:pt x="175260" y="3810"/>
                          </a:lnTo>
                          <a:lnTo>
                            <a:pt x="138113" y="1561148"/>
                          </a:lnTo>
                          <a:lnTo>
                            <a:pt x="882967" y="1561148"/>
                          </a:lnTo>
                          <a:close/>
                        </a:path>
                      </a:pathLst>
                    </a:custGeom>
                    <a:grpFill/>
                    <a:ln w="9525" cap="flat">
                      <a:noFill/>
                      <a:prstDash val="solid"/>
                      <a:miter/>
                    </a:ln>
                  </p:spPr>
                  <p:txBody>
                    <a:bodyPr rtlCol="0" anchor="ctr"/>
                    <a:lstStyle/>
                    <a:p>
                      <a:pPr algn="ctr"/>
                      <a:endParaRPr lang="en-US">
                        <a:solidFill>
                          <a:schemeClr val="bg1"/>
                        </a:solidFill>
                      </a:endParaRPr>
                    </a:p>
                  </p:txBody>
                </p:sp>
                <p:sp>
                  <p:nvSpPr>
                    <p:cNvPr id="23" name="Freeform: Shape 33">
                      <a:extLst>
                        <a:ext uri="{FF2B5EF4-FFF2-40B4-BE49-F238E27FC236}">
                          <a16:creationId xmlns:a16="http://schemas.microsoft.com/office/drawing/2014/main" id="{7A0BEA31-7E3E-48D1-A411-305CAB25E4D3}"/>
                        </a:ext>
                      </a:extLst>
                    </p:cNvPr>
                    <p:cNvSpPr/>
                    <p:nvPr/>
                  </p:nvSpPr>
                  <p:spPr>
                    <a:xfrm>
                      <a:off x="9180194" y="3837621"/>
                      <a:ext cx="1559242" cy="407670"/>
                    </a:xfrm>
                    <a:custGeom>
                      <a:avLst/>
                      <a:gdLst>
                        <a:gd name="connsiteX0" fmla="*/ 0 w 1559242"/>
                        <a:gd name="connsiteY0" fmla="*/ 324803 h 407670"/>
                        <a:gd name="connsiteX1" fmla="*/ 88582 w 1559242"/>
                        <a:gd name="connsiteY1" fmla="*/ 324803 h 407670"/>
                        <a:gd name="connsiteX2" fmla="*/ 88582 w 1559242"/>
                        <a:gd name="connsiteY2" fmla="*/ 400050 h 407670"/>
                        <a:gd name="connsiteX3" fmla="*/ 0 w 1559242"/>
                        <a:gd name="connsiteY3" fmla="*/ 400050 h 407670"/>
                        <a:gd name="connsiteX4" fmla="*/ 0 w 1559242"/>
                        <a:gd name="connsiteY4" fmla="*/ 324803 h 407670"/>
                        <a:gd name="connsiteX5" fmla="*/ 0 w 1559242"/>
                        <a:gd name="connsiteY5" fmla="*/ 324803 h 407670"/>
                        <a:gd name="connsiteX6" fmla="*/ 851535 w 1559242"/>
                        <a:gd name="connsiteY6" fmla="*/ 68580 h 407670"/>
                        <a:gd name="connsiteX7" fmla="*/ 758190 w 1559242"/>
                        <a:gd name="connsiteY7" fmla="*/ 101918 h 407670"/>
                        <a:gd name="connsiteX8" fmla="*/ 722947 w 1559242"/>
                        <a:gd name="connsiteY8" fmla="*/ 203835 h 407670"/>
                        <a:gd name="connsiteX9" fmla="*/ 759143 w 1559242"/>
                        <a:gd name="connsiteY9" fmla="*/ 304800 h 407670"/>
                        <a:gd name="connsiteX10" fmla="*/ 851535 w 1559242"/>
                        <a:gd name="connsiteY10" fmla="*/ 339090 h 407670"/>
                        <a:gd name="connsiteX11" fmla="*/ 942976 w 1559242"/>
                        <a:gd name="connsiteY11" fmla="*/ 304800 h 407670"/>
                        <a:gd name="connsiteX12" fmla="*/ 979170 w 1559242"/>
                        <a:gd name="connsiteY12" fmla="*/ 201930 h 407670"/>
                        <a:gd name="connsiteX13" fmla="*/ 943928 w 1559242"/>
                        <a:gd name="connsiteY13" fmla="*/ 100965 h 407670"/>
                        <a:gd name="connsiteX14" fmla="*/ 851535 w 1559242"/>
                        <a:gd name="connsiteY14" fmla="*/ 68580 h 407670"/>
                        <a:gd name="connsiteX15" fmla="*/ 851535 w 1559242"/>
                        <a:gd name="connsiteY15" fmla="*/ 68580 h 407670"/>
                        <a:gd name="connsiteX16" fmla="*/ 1113472 w 1559242"/>
                        <a:gd name="connsiteY16" fmla="*/ 6668 h 407670"/>
                        <a:gd name="connsiteX17" fmla="*/ 1252538 w 1559242"/>
                        <a:gd name="connsiteY17" fmla="*/ 6668 h 407670"/>
                        <a:gd name="connsiteX18" fmla="*/ 1336357 w 1559242"/>
                        <a:gd name="connsiteY18" fmla="*/ 275273 h 407670"/>
                        <a:gd name="connsiteX19" fmla="*/ 1419226 w 1559242"/>
                        <a:gd name="connsiteY19" fmla="*/ 6668 h 407670"/>
                        <a:gd name="connsiteX20" fmla="*/ 1559243 w 1559242"/>
                        <a:gd name="connsiteY20" fmla="*/ 6668 h 407670"/>
                        <a:gd name="connsiteX21" fmla="*/ 1559243 w 1559242"/>
                        <a:gd name="connsiteY21" fmla="*/ 400050 h 407670"/>
                        <a:gd name="connsiteX22" fmla="*/ 1472565 w 1559242"/>
                        <a:gd name="connsiteY22" fmla="*/ 400050 h 407670"/>
                        <a:gd name="connsiteX23" fmla="*/ 1472565 w 1559242"/>
                        <a:gd name="connsiteY23" fmla="*/ 90488 h 407670"/>
                        <a:gd name="connsiteX24" fmla="*/ 1381126 w 1559242"/>
                        <a:gd name="connsiteY24" fmla="*/ 400050 h 407670"/>
                        <a:gd name="connsiteX25" fmla="*/ 1291590 w 1559242"/>
                        <a:gd name="connsiteY25" fmla="*/ 400050 h 407670"/>
                        <a:gd name="connsiteX26" fmla="*/ 1200151 w 1559242"/>
                        <a:gd name="connsiteY26" fmla="*/ 90488 h 407670"/>
                        <a:gd name="connsiteX27" fmla="*/ 1200151 w 1559242"/>
                        <a:gd name="connsiteY27" fmla="*/ 400050 h 407670"/>
                        <a:gd name="connsiteX28" fmla="*/ 1113472 w 1559242"/>
                        <a:gd name="connsiteY28" fmla="*/ 400050 h 407670"/>
                        <a:gd name="connsiteX29" fmla="*/ 1113472 w 1559242"/>
                        <a:gd name="connsiteY29" fmla="*/ 6668 h 407670"/>
                        <a:gd name="connsiteX30" fmla="*/ 1113472 w 1559242"/>
                        <a:gd name="connsiteY30" fmla="*/ 6668 h 407670"/>
                        <a:gd name="connsiteX31" fmla="*/ 850582 w 1559242"/>
                        <a:gd name="connsiteY31" fmla="*/ 0 h 407670"/>
                        <a:gd name="connsiteX32" fmla="*/ 1013460 w 1559242"/>
                        <a:gd name="connsiteY32" fmla="*/ 54293 h 407670"/>
                        <a:gd name="connsiteX33" fmla="*/ 1074420 w 1559242"/>
                        <a:gd name="connsiteY33" fmla="*/ 203835 h 407670"/>
                        <a:gd name="connsiteX34" fmla="*/ 1013460 w 1559242"/>
                        <a:gd name="connsiteY34" fmla="*/ 352425 h 407670"/>
                        <a:gd name="connsiteX35" fmla="*/ 850582 w 1559242"/>
                        <a:gd name="connsiteY35" fmla="*/ 405765 h 407670"/>
                        <a:gd name="connsiteX36" fmla="*/ 686753 w 1559242"/>
                        <a:gd name="connsiteY36" fmla="*/ 352425 h 407670"/>
                        <a:gd name="connsiteX37" fmla="*/ 625793 w 1559242"/>
                        <a:gd name="connsiteY37" fmla="*/ 204788 h 407670"/>
                        <a:gd name="connsiteX38" fmla="*/ 646747 w 1559242"/>
                        <a:gd name="connsiteY38" fmla="*/ 103823 h 407670"/>
                        <a:gd name="connsiteX39" fmla="*/ 689610 w 1559242"/>
                        <a:gd name="connsiteY39" fmla="*/ 49530 h 407670"/>
                        <a:gd name="connsiteX40" fmla="*/ 749618 w 1559242"/>
                        <a:gd name="connsiteY40" fmla="*/ 14288 h 407670"/>
                        <a:gd name="connsiteX41" fmla="*/ 850582 w 1559242"/>
                        <a:gd name="connsiteY41" fmla="*/ 0 h 407670"/>
                        <a:gd name="connsiteX42" fmla="*/ 850582 w 1559242"/>
                        <a:gd name="connsiteY42" fmla="*/ 0 h 407670"/>
                        <a:gd name="connsiteX43" fmla="*/ 376238 w 1559242"/>
                        <a:gd name="connsiteY43" fmla="*/ 0 h 407670"/>
                        <a:gd name="connsiteX44" fmla="*/ 513398 w 1559242"/>
                        <a:gd name="connsiteY44" fmla="*/ 42863 h 407670"/>
                        <a:gd name="connsiteX45" fmla="*/ 561023 w 1559242"/>
                        <a:gd name="connsiteY45" fmla="*/ 115253 h 407670"/>
                        <a:gd name="connsiteX46" fmla="*/ 468630 w 1559242"/>
                        <a:gd name="connsiteY46" fmla="*/ 134303 h 407670"/>
                        <a:gd name="connsiteX47" fmla="*/ 434340 w 1559242"/>
                        <a:gd name="connsiteY47" fmla="*/ 85725 h 407670"/>
                        <a:gd name="connsiteX48" fmla="*/ 371475 w 1559242"/>
                        <a:gd name="connsiteY48" fmla="*/ 67628 h 407670"/>
                        <a:gd name="connsiteX49" fmla="*/ 288607 w 1559242"/>
                        <a:gd name="connsiteY49" fmla="*/ 99060 h 407670"/>
                        <a:gd name="connsiteX50" fmla="*/ 256223 w 1559242"/>
                        <a:gd name="connsiteY50" fmla="*/ 200978 h 407670"/>
                        <a:gd name="connsiteX51" fmla="*/ 287655 w 1559242"/>
                        <a:gd name="connsiteY51" fmla="*/ 307658 h 407670"/>
                        <a:gd name="connsiteX52" fmla="*/ 369570 w 1559242"/>
                        <a:gd name="connsiteY52" fmla="*/ 339090 h 407670"/>
                        <a:gd name="connsiteX53" fmla="*/ 433388 w 1559242"/>
                        <a:gd name="connsiteY53" fmla="*/ 319088 h 407670"/>
                        <a:gd name="connsiteX54" fmla="*/ 471488 w 1559242"/>
                        <a:gd name="connsiteY54" fmla="*/ 256223 h 407670"/>
                        <a:gd name="connsiteX55" fmla="*/ 561975 w 1559242"/>
                        <a:gd name="connsiteY55" fmla="*/ 280988 h 407670"/>
                        <a:gd name="connsiteX56" fmla="*/ 492443 w 1559242"/>
                        <a:gd name="connsiteY56" fmla="*/ 376238 h 407670"/>
                        <a:gd name="connsiteX57" fmla="*/ 369570 w 1559242"/>
                        <a:gd name="connsiteY57" fmla="*/ 407670 h 407670"/>
                        <a:gd name="connsiteX58" fmla="*/ 218123 w 1559242"/>
                        <a:gd name="connsiteY58" fmla="*/ 354330 h 407670"/>
                        <a:gd name="connsiteX59" fmla="*/ 159068 w 1559242"/>
                        <a:gd name="connsiteY59" fmla="*/ 207645 h 407670"/>
                        <a:gd name="connsiteX60" fmla="*/ 218123 w 1559242"/>
                        <a:gd name="connsiteY60" fmla="*/ 55245 h 407670"/>
                        <a:gd name="connsiteX61" fmla="*/ 376238 w 1559242"/>
                        <a:gd name="connsiteY61" fmla="*/ 0 h 407670"/>
                        <a:gd name="connsiteX62" fmla="*/ 376238 w 1559242"/>
                        <a:gd name="connsiteY62" fmla="*/ 0 h 40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559242" h="407670">
                          <a:moveTo>
                            <a:pt x="0" y="324803"/>
                          </a:moveTo>
                          <a:lnTo>
                            <a:pt x="88582" y="324803"/>
                          </a:lnTo>
                          <a:lnTo>
                            <a:pt x="88582" y="400050"/>
                          </a:lnTo>
                          <a:lnTo>
                            <a:pt x="0" y="400050"/>
                          </a:lnTo>
                          <a:lnTo>
                            <a:pt x="0" y="324803"/>
                          </a:lnTo>
                          <a:lnTo>
                            <a:pt x="0" y="324803"/>
                          </a:lnTo>
                          <a:close/>
                          <a:moveTo>
                            <a:pt x="851535" y="68580"/>
                          </a:moveTo>
                          <a:cubicBezTo>
                            <a:pt x="813435" y="68580"/>
                            <a:pt x="782003" y="80010"/>
                            <a:pt x="758190" y="101918"/>
                          </a:cubicBezTo>
                          <a:cubicBezTo>
                            <a:pt x="734378" y="124778"/>
                            <a:pt x="722947" y="158115"/>
                            <a:pt x="722947" y="203835"/>
                          </a:cubicBezTo>
                          <a:cubicBezTo>
                            <a:pt x="722947" y="248603"/>
                            <a:pt x="735330" y="281940"/>
                            <a:pt x="759143" y="304800"/>
                          </a:cubicBezTo>
                          <a:cubicBezTo>
                            <a:pt x="782955" y="327660"/>
                            <a:pt x="814388" y="339090"/>
                            <a:pt x="851535" y="339090"/>
                          </a:cubicBezTo>
                          <a:cubicBezTo>
                            <a:pt x="888682" y="339090"/>
                            <a:pt x="919163" y="327660"/>
                            <a:pt x="942976" y="304800"/>
                          </a:cubicBezTo>
                          <a:cubicBezTo>
                            <a:pt x="966788" y="281940"/>
                            <a:pt x="979170" y="247650"/>
                            <a:pt x="979170" y="201930"/>
                          </a:cubicBezTo>
                          <a:cubicBezTo>
                            <a:pt x="979170" y="157163"/>
                            <a:pt x="967740" y="122873"/>
                            <a:pt x="943928" y="100965"/>
                          </a:cubicBezTo>
                          <a:cubicBezTo>
                            <a:pt x="920115" y="79058"/>
                            <a:pt x="889635" y="68580"/>
                            <a:pt x="851535" y="68580"/>
                          </a:cubicBezTo>
                          <a:lnTo>
                            <a:pt x="851535" y="68580"/>
                          </a:lnTo>
                          <a:close/>
                          <a:moveTo>
                            <a:pt x="1113472" y="6668"/>
                          </a:moveTo>
                          <a:lnTo>
                            <a:pt x="1252538" y="6668"/>
                          </a:lnTo>
                          <a:lnTo>
                            <a:pt x="1336357" y="275273"/>
                          </a:lnTo>
                          <a:lnTo>
                            <a:pt x="1419226" y="6668"/>
                          </a:lnTo>
                          <a:lnTo>
                            <a:pt x="1559243" y="6668"/>
                          </a:lnTo>
                          <a:lnTo>
                            <a:pt x="1559243" y="400050"/>
                          </a:lnTo>
                          <a:lnTo>
                            <a:pt x="1472565" y="400050"/>
                          </a:lnTo>
                          <a:lnTo>
                            <a:pt x="1472565" y="90488"/>
                          </a:lnTo>
                          <a:lnTo>
                            <a:pt x="1381126" y="400050"/>
                          </a:lnTo>
                          <a:lnTo>
                            <a:pt x="1291590" y="400050"/>
                          </a:lnTo>
                          <a:lnTo>
                            <a:pt x="1200151" y="90488"/>
                          </a:lnTo>
                          <a:lnTo>
                            <a:pt x="1200151" y="400050"/>
                          </a:lnTo>
                          <a:lnTo>
                            <a:pt x="1113472" y="400050"/>
                          </a:lnTo>
                          <a:lnTo>
                            <a:pt x="1113472" y="6668"/>
                          </a:lnTo>
                          <a:lnTo>
                            <a:pt x="1113472" y="6668"/>
                          </a:lnTo>
                          <a:close/>
                          <a:moveTo>
                            <a:pt x="850582" y="0"/>
                          </a:moveTo>
                          <a:cubicBezTo>
                            <a:pt x="918210" y="0"/>
                            <a:pt x="973455" y="18098"/>
                            <a:pt x="1013460" y="54293"/>
                          </a:cubicBezTo>
                          <a:cubicBezTo>
                            <a:pt x="1054418" y="90488"/>
                            <a:pt x="1074420" y="140018"/>
                            <a:pt x="1074420" y="203835"/>
                          </a:cubicBezTo>
                          <a:cubicBezTo>
                            <a:pt x="1074420" y="267653"/>
                            <a:pt x="1054418" y="317183"/>
                            <a:pt x="1013460" y="352425"/>
                          </a:cubicBezTo>
                          <a:cubicBezTo>
                            <a:pt x="972503" y="388620"/>
                            <a:pt x="919163" y="405765"/>
                            <a:pt x="850582" y="405765"/>
                          </a:cubicBezTo>
                          <a:cubicBezTo>
                            <a:pt x="782003" y="405765"/>
                            <a:pt x="727710" y="387668"/>
                            <a:pt x="686753" y="352425"/>
                          </a:cubicBezTo>
                          <a:cubicBezTo>
                            <a:pt x="645795" y="317183"/>
                            <a:pt x="625793" y="267653"/>
                            <a:pt x="625793" y="204788"/>
                          </a:cubicBezTo>
                          <a:cubicBezTo>
                            <a:pt x="625793" y="164783"/>
                            <a:pt x="632460" y="131445"/>
                            <a:pt x="646747" y="103823"/>
                          </a:cubicBezTo>
                          <a:cubicBezTo>
                            <a:pt x="657226" y="83820"/>
                            <a:pt x="671513" y="65723"/>
                            <a:pt x="689610" y="49530"/>
                          </a:cubicBezTo>
                          <a:cubicBezTo>
                            <a:pt x="707707" y="33338"/>
                            <a:pt x="727710" y="21908"/>
                            <a:pt x="749618" y="14288"/>
                          </a:cubicBezTo>
                          <a:cubicBezTo>
                            <a:pt x="779145" y="5715"/>
                            <a:pt x="812482" y="0"/>
                            <a:pt x="850582" y="0"/>
                          </a:cubicBezTo>
                          <a:lnTo>
                            <a:pt x="850582" y="0"/>
                          </a:lnTo>
                          <a:close/>
                          <a:moveTo>
                            <a:pt x="376238" y="0"/>
                          </a:moveTo>
                          <a:cubicBezTo>
                            <a:pt x="432435" y="0"/>
                            <a:pt x="478155" y="14288"/>
                            <a:pt x="513398" y="42863"/>
                          </a:cubicBezTo>
                          <a:cubicBezTo>
                            <a:pt x="534353" y="60008"/>
                            <a:pt x="550545" y="83820"/>
                            <a:pt x="561023" y="115253"/>
                          </a:cubicBezTo>
                          <a:lnTo>
                            <a:pt x="468630" y="134303"/>
                          </a:lnTo>
                          <a:cubicBezTo>
                            <a:pt x="462915" y="114300"/>
                            <a:pt x="451485" y="98108"/>
                            <a:pt x="434340" y="85725"/>
                          </a:cubicBezTo>
                          <a:cubicBezTo>
                            <a:pt x="417195" y="74295"/>
                            <a:pt x="396240" y="67628"/>
                            <a:pt x="371475" y="67628"/>
                          </a:cubicBezTo>
                          <a:cubicBezTo>
                            <a:pt x="337185" y="67628"/>
                            <a:pt x="309563" y="78105"/>
                            <a:pt x="288607" y="99060"/>
                          </a:cubicBezTo>
                          <a:cubicBezTo>
                            <a:pt x="267653" y="120015"/>
                            <a:pt x="256223" y="154305"/>
                            <a:pt x="256223" y="200978"/>
                          </a:cubicBezTo>
                          <a:cubicBezTo>
                            <a:pt x="256223" y="250508"/>
                            <a:pt x="266700" y="285750"/>
                            <a:pt x="287655" y="307658"/>
                          </a:cubicBezTo>
                          <a:cubicBezTo>
                            <a:pt x="308610" y="328613"/>
                            <a:pt x="336232" y="339090"/>
                            <a:pt x="369570" y="339090"/>
                          </a:cubicBezTo>
                          <a:cubicBezTo>
                            <a:pt x="394335" y="339090"/>
                            <a:pt x="415290" y="332423"/>
                            <a:pt x="433388" y="319088"/>
                          </a:cubicBezTo>
                          <a:cubicBezTo>
                            <a:pt x="451485" y="305753"/>
                            <a:pt x="463868" y="284798"/>
                            <a:pt x="471488" y="256223"/>
                          </a:cubicBezTo>
                          <a:lnTo>
                            <a:pt x="561975" y="280988"/>
                          </a:lnTo>
                          <a:cubicBezTo>
                            <a:pt x="547688" y="323850"/>
                            <a:pt x="524828" y="356235"/>
                            <a:pt x="492443" y="376238"/>
                          </a:cubicBezTo>
                          <a:cubicBezTo>
                            <a:pt x="460057" y="397193"/>
                            <a:pt x="419100" y="407670"/>
                            <a:pt x="369570" y="407670"/>
                          </a:cubicBezTo>
                          <a:cubicBezTo>
                            <a:pt x="308610" y="407670"/>
                            <a:pt x="258128" y="389573"/>
                            <a:pt x="218123" y="354330"/>
                          </a:cubicBezTo>
                          <a:cubicBezTo>
                            <a:pt x="179070" y="319088"/>
                            <a:pt x="159068" y="269558"/>
                            <a:pt x="159068" y="207645"/>
                          </a:cubicBezTo>
                          <a:cubicBezTo>
                            <a:pt x="159068" y="141923"/>
                            <a:pt x="179070" y="91440"/>
                            <a:pt x="218123" y="55245"/>
                          </a:cubicBezTo>
                          <a:cubicBezTo>
                            <a:pt x="257175" y="19050"/>
                            <a:pt x="311468" y="0"/>
                            <a:pt x="376238" y="0"/>
                          </a:cubicBezTo>
                          <a:lnTo>
                            <a:pt x="376238" y="0"/>
                          </a:lnTo>
                          <a:close/>
                        </a:path>
                      </a:pathLst>
                    </a:custGeom>
                    <a:grpFill/>
                    <a:ln w="9525" cap="flat">
                      <a:noFill/>
                      <a:prstDash val="solid"/>
                      <a:miter/>
                    </a:ln>
                  </p:spPr>
                  <p:txBody>
                    <a:bodyPr rtlCol="0" anchor="ctr"/>
                    <a:lstStyle/>
                    <a:p>
                      <a:pPr algn="ctr"/>
                      <a:endParaRPr lang="en-US">
                        <a:solidFill>
                          <a:schemeClr val="bg1"/>
                        </a:solidFill>
                      </a:endParaRPr>
                    </a:p>
                  </p:txBody>
                </p:sp>
              </p:grpSp>
            </p:grpSp>
          </p:grpSp>
        </p:grpSp>
      </p:grpSp>
      <p:pic>
        <p:nvPicPr>
          <p:cNvPr id="2" name="Media1">
            <a:hlinkClick r:id="" action="ppaction://media"/>
            <a:extLst>
              <a:ext uri="{FF2B5EF4-FFF2-40B4-BE49-F238E27FC236}">
                <a16:creationId xmlns:a16="http://schemas.microsoft.com/office/drawing/2014/main" id="{12C4D93C-A37D-9483-28BC-CCC3BFB54F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89F9B386-644E-ACE6-E516-92CA22E32815}"/>
              </a:ext>
            </a:extLst>
          </p:cNvPr>
          <p:cNvSpPr txBox="1"/>
          <p:nvPr/>
        </p:nvSpPr>
        <p:spPr>
          <a:xfrm>
            <a:off x="391399" y="5166494"/>
            <a:ext cx="5911604" cy="1477328"/>
          </a:xfrm>
          <a:prstGeom prst="rect">
            <a:avLst/>
          </a:prstGeom>
          <a:noFill/>
        </p:spPr>
        <p:txBody>
          <a:bodyPr wrap="square" rtlCol="0">
            <a:spAutoFit/>
          </a:bodyPr>
          <a:lstStyle/>
          <a:p>
            <a:r>
              <a:rPr lang="tr-TR" dirty="0">
                <a:solidFill>
                  <a:schemeClr val="bg1">
                    <a:lumMod val="95000"/>
                  </a:schemeClr>
                </a:solidFill>
                <a:latin typeface="Arial Black" panose="020B0A04020102020204" pitchFamily="34" charset="0"/>
              </a:rPr>
              <a:t>MEHMET İPEK                     23010310039</a:t>
            </a:r>
            <a:br>
              <a:rPr lang="tr-TR" dirty="0">
                <a:solidFill>
                  <a:schemeClr val="bg1">
                    <a:lumMod val="95000"/>
                  </a:schemeClr>
                </a:solidFill>
                <a:latin typeface="Arial Black" panose="020B0A04020102020204" pitchFamily="34" charset="0"/>
              </a:rPr>
            </a:br>
            <a:r>
              <a:rPr lang="tr-TR" dirty="0">
                <a:solidFill>
                  <a:schemeClr val="bg1">
                    <a:lumMod val="95000"/>
                  </a:schemeClr>
                </a:solidFill>
                <a:latin typeface="Arial Black" panose="020B0A04020102020204" pitchFamily="34" charset="0"/>
              </a:rPr>
              <a:t>MUSTAFA BATIN KAYNAK  24640310002</a:t>
            </a:r>
            <a:br>
              <a:rPr lang="tr-TR" dirty="0">
                <a:solidFill>
                  <a:schemeClr val="bg1">
                    <a:lumMod val="95000"/>
                  </a:schemeClr>
                </a:solidFill>
                <a:latin typeface="Arial Black" panose="020B0A04020102020204" pitchFamily="34" charset="0"/>
              </a:rPr>
            </a:br>
            <a:r>
              <a:rPr lang="tr-TR" dirty="0">
                <a:solidFill>
                  <a:schemeClr val="bg1">
                    <a:lumMod val="95000"/>
                  </a:schemeClr>
                </a:solidFill>
                <a:latin typeface="Arial Black" panose="020B0A04020102020204" pitchFamily="34" charset="0"/>
              </a:rPr>
              <a:t>FURKAN ÇAT                      23010310022</a:t>
            </a:r>
            <a:br>
              <a:rPr lang="tr-TR" dirty="0">
                <a:solidFill>
                  <a:schemeClr val="bg1">
                    <a:lumMod val="95000"/>
                  </a:schemeClr>
                </a:solidFill>
                <a:latin typeface="Arial Black" panose="020B0A04020102020204" pitchFamily="34" charset="0"/>
              </a:rPr>
            </a:br>
            <a:r>
              <a:rPr lang="tr-TR" dirty="0">
                <a:solidFill>
                  <a:schemeClr val="bg1">
                    <a:lumMod val="95000"/>
                  </a:schemeClr>
                </a:solidFill>
                <a:latin typeface="Arial Black" panose="020B0A04020102020204" pitchFamily="34" charset="0"/>
              </a:rPr>
              <a:t>SİNA</a:t>
            </a:r>
            <a:r>
              <a:rPr lang="en-US" dirty="0">
                <a:solidFill>
                  <a:schemeClr val="bg1">
                    <a:lumMod val="95000"/>
                  </a:schemeClr>
                </a:solidFill>
                <a:latin typeface="Arial Black" panose="020B0A04020102020204" pitchFamily="34" charset="0"/>
              </a:rPr>
              <a:t> </a:t>
            </a:r>
            <a:r>
              <a:rPr lang="tr-TR" dirty="0">
                <a:solidFill>
                  <a:schemeClr val="bg1">
                    <a:lumMod val="95000"/>
                  </a:schemeClr>
                </a:solidFill>
                <a:latin typeface="Arial Black" panose="020B0A04020102020204" pitchFamily="34" charset="0"/>
              </a:rPr>
              <a:t>RAHBARİBANAEİAN  23670310047</a:t>
            </a:r>
          </a:p>
          <a:p>
            <a:endParaRPr lang="en-US" dirty="0"/>
          </a:p>
        </p:txBody>
      </p:sp>
      <p:sp>
        <p:nvSpPr>
          <p:cNvPr id="4" name="TextBox 3">
            <a:extLst>
              <a:ext uri="{FF2B5EF4-FFF2-40B4-BE49-F238E27FC236}">
                <a16:creationId xmlns:a16="http://schemas.microsoft.com/office/drawing/2014/main" id="{2A9C145F-3845-BD98-5C84-71CE7B836AD1}"/>
              </a:ext>
            </a:extLst>
          </p:cNvPr>
          <p:cNvSpPr txBox="1"/>
          <p:nvPr/>
        </p:nvSpPr>
        <p:spPr>
          <a:xfrm>
            <a:off x="2259337" y="2627196"/>
            <a:ext cx="7230622" cy="646331"/>
          </a:xfrm>
          <a:prstGeom prst="rect">
            <a:avLst/>
          </a:prstGeom>
          <a:noFill/>
        </p:spPr>
        <p:txBody>
          <a:bodyPr wrap="square" rtlCol="0">
            <a:spAutoFit/>
          </a:bodyPr>
          <a:lstStyle/>
          <a:p>
            <a:pPr algn="ctr"/>
            <a:r>
              <a:rPr lang="tr-TR" b="1" dirty="0">
                <a:solidFill>
                  <a:srgbClr val="FFFFFF"/>
                </a:solidFill>
              </a:rPr>
              <a:t> </a:t>
            </a:r>
            <a:r>
              <a:rPr lang="tr-TR" sz="3600" b="1" dirty="0">
                <a:latin typeface="Bernard MT Condensed" panose="02050806060905020404" pitchFamily="18" charset="0"/>
              </a:rPr>
              <a:t>AKILLI OTOPARK YÖNETİM SİSTEMİ</a:t>
            </a:r>
            <a:endParaRPr lang="en-US" b="1" dirty="0"/>
          </a:p>
        </p:txBody>
      </p:sp>
    </p:spTree>
    <p:extLst>
      <p:ext uri="{BB962C8B-B14F-4D97-AF65-F5344CB8AC3E}">
        <p14:creationId xmlns:p14="http://schemas.microsoft.com/office/powerpoint/2010/main" val="9808144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B3ACD-39D6-4B07-B165-F979837486AA}"/>
              </a:ext>
            </a:extLst>
          </p:cNvPr>
          <p:cNvSpPr>
            <a:spLocks noGrp="1"/>
          </p:cNvSpPr>
          <p:nvPr>
            <p:ph type="body" sz="quarter" idx="10"/>
          </p:nvPr>
        </p:nvSpPr>
        <p:spPr>
          <a:xfrm>
            <a:off x="922421" y="677269"/>
            <a:ext cx="4537229" cy="724247"/>
          </a:xfrm>
        </p:spPr>
        <p:txBody>
          <a:bodyPr/>
          <a:lstStyle/>
          <a:p>
            <a:pPr algn="l">
              <a:spcBef>
                <a:spcPct val="0"/>
              </a:spcBef>
            </a:pPr>
            <a:r>
              <a:rPr lang="fi-FI"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5.Kullanılan Veri Seti</a:t>
            </a:r>
            <a:endParaRPr lang="en-US"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endParaRPr>
          </a:p>
        </p:txBody>
      </p:sp>
      <p:sp>
        <p:nvSpPr>
          <p:cNvPr id="13" name="TextBox 12">
            <a:extLst>
              <a:ext uri="{FF2B5EF4-FFF2-40B4-BE49-F238E27FC236}">
                <a16:creationId xmlns:a16="http://schemas.microsoft.com/office/drawing/2014/main" id="{F3661FB8-E3FE-4AFB-90A7-929CA646E8F0}"/>
              </a:ext>
            </a:extLst>
          </p:cNvPr>
          <p:cNvSpPr txBox="1"/>
          <p:nvPr/>
        </p:nvSpPr>
        <p:spPr>
          <a:xfrm>
            <a:off x="3120188" y="4934796"/>
            <a:ext cx="8045117" cy="1261884"/>
          </a:xfrm>
          <a:prstGeom prst="rect">
            <a:avLst/>
          </a:prstGeom>
          <a:noFill/>
        </p:spPr>
        <p:txBody>
          <a:bodyPr wrap="square" rtlCol="0" anchor="ctr">
            <a:spAutoFit/>
          </a:bodyPr>
          <a:lstStyle/>
          <a:p>
            <a:r>
              <a:rPr lang="tr-TR" sz="1600" dirty="0">
                <a:effectLst>
                  <a:outerShdw blurRad="50800" dist="38100" dir="2700000" algn="tl" rotWithShape="0">
                    <a:srgbClr val="000000">
                      <a:alpha val="48000"/>
                    </a:srgbClr>
                  </a:outerShdw>
                </a:effectLst>
                <a:latin typeface="Arial Narrow" panose="020B0606020202030204" pitchFamily="34" charset="0"/>
              </a:rPr>
              <a:t>Bir araç, içeride olduğu sürece vehicles tablosundadır. Çıkış yaptığında buradan silinir ve tüm bilgileri records tablosuna kaydedilir Araç girişi sırasında aynı plakanın içeride olup olmadığı ve seçilen park yerinin dolu olup olmadığı kontrol edilir.Veri</a:t>
            </a:r>
            <a:r>
              <a:rPr lang="en-US" sz="1600" dirty="0">
                <a:effectLst>
                  <a:outerShdw blurRad="50800" dist="38100" dir="2700000" algn="tl" rotWithShape="0">
                    <a:srgbClr val="000000">
                      <a:alpha val="48000"/>
                    </a:srgbClr>
                  </a:outerShdw>
                </a:effectLst>
                <a:latin typeface="Arial Narrow" panose="020B0606020202030204" pitchFamily="34" charset="0"/>
              </a:rPr>
              <a:t> </a:t>
            </a:r>
            <a:r>
              <a:rPr lang="tr-TR" sz="1600" dirty="0">
                <a:effectLst>
                  <a:outerShdw blurRad="50800" dist="38100" dir="2700000" algn="tl" rotWithShape="0">
                    <a:srgbClr val="000000">
                      <a:alpha val="48000"/>
                    </a:srgbClr>
                  </a:outerShdw>
                </a:effectLst>
                <a:latin typeface="Arial Narrow" panose="020B0606020202030204" pitchFamily="34" charset="0"/>
              </a:rPr>
              <a:t>tabanı bağlantısı, PDO kullanılarak güvenli ve standart bir şekilde sağlanır.</a:t>
            </a:r>
          </a:p>
          <a:p>
            <a:endParaRPr lang="ko-KR" altLang="en-US" sz="1200" dirty="0">
              <a:solidFill>
                <a:schemeClr val="tx1">
                  <a:lumMod val="75000"/>
                  <a:lumOff val="25000"/>
                </a:schemeClr>
              </a:solidFill>
              <a:cs typeface="Arial" pitchFamily="34" charset="0"/>
            </a:endParaRPr>
          </a:p>
        </p:txBody>
      </p:sp>
      <p:sp>
        <p:nvSpPr>
          <p:cNvPr id="14" name="TextBox 13">
            <a:extLst>
              <a:ext uri="{FF2B5EF4-FFF2-40B4-BE49-F238E27FC236}">
                <a16:creationId xmlns:a16="http://schemas.microsoft.com/office/drawing/2014/main" id="{8B22410F-36DF-4AB4-AA7C-1CA02CDBE562}"/>
              </a:ext>
            </a:extLst>
          </p:cNvPr>
          <p:cNvSpPr txBox="1"/>
          <p:nvPr/>
        </p:nvSpPr>
        <p:spPr>
          <a:xfrm>
            <a:off x="1069920" y="5023399"/>
            <a:ext cx="2090788" cy="611193"/>
          </a:xfrm>
          <a:prstGeom prst="rect">
            <a:avLst/>
          </a:prstGeom>
          <a:noFill/>
        </p:spPr>
        <p:txBody>
          <a:bodyPr wrap="square" rtlCol="0" anchor="ctr">
            <a:spAutoFit/>
          </a:bodyPr>
          <a:lstStyle/>
          <a:p>
            <a:pPr algn="ctr">
              <a:lnSpc>
                <a:spcPts val="2000"/>
              </a:lnSpc>
            </a:pPr>
            <a:r>
              <a:rPr lang="tr-TR" sz="2400" b="1" dirty="0">
                <a:solidFill>
                  <a:srgbClr val="FF0000"/>
                </a:solidFill>
                <a:effectLst>
                  <a:outerShdw blurRad="50800" dist="38100" dir="2700000" algn="tl" rotWithShape="0">
                    <a:srgbClr val="000000">
                      <a:alpha val="48000"/>
                    </a:srgbClr>
                  </a:outerShdw>
                </a:effectLst>
                <a:latin typeface="Arial Narrow" panose="020B0606020202030204" pitchFamily="34" charset="0"/>
              </a:rPr>
              <a:t>Veri Bütünlüğü</a:t>
            </a:r>
          </a:p>
          <a:p>
            <a:pPr algn="ctr">
              <a:lnSpc>
                <a:spcPts val="2000"/>
              </a:lnSpc>
            </a:pPr>
            <a:endParaRPr lang="en-US" altLang="ko-KR" sz="2400" dirty="0">
              <a:solidFill>
                <a:schemeClr val="accent1"/>
              </a:solidFill>
              <a:cs typeface="Arial" pitchFamily="34" charset="0"/>
            </a:endParaRPr>
          </a:p>
        </p:txBody>
      </p:sp>
      <p:pic>
        <p:nvPicPr>
          <p:cNvPr id="18" name="Picture Placeholder 17">
            <a:extLst>
              <a:ext uri="{FF2B5EF4-FFF2-40B4-BE49-F238E27FC236}">
                <a16:creationId xmlns:a16="http://schemas.microsoft.com/office/drawing/2014/main" id="{C676D90B-2C35-B970-D13C-037569E3E4ED}"/>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04" b="704"/>
          <a:stretch>
            <a:fillRect/>
          </a:stretch>
        </p:blipFill>
        <p:spPr>
          <a:xfrm>
            <a:off x="928946" y="1863855"/>
            <a:ext cx="4915408" cy="2520000"/>
          </a:xfrm>
        </p:spPr>
      </p:pic>
      <p:pic>
        <p:nvPicPr>
          <p:cNvPr id="16" name="Picture Placeholder 15">
            <a:extLst>
              <a:ext uri="{FF2B5EF4-FFF2-40B4-BE49-F238E27FC236}">
                <a16:creationId xmlns:a16="http://schemas.microsoft.com/office/drawing/2014/main" id="{A6A2E1B4-18C5-D633-7162-38F1E8E1B459}"/>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29" t="-327" r="-29" b="-327"/>
          <a:stretch>
            <a:fillRect/>
          </a:stretch>
        </p:blipFill>
        <p:spPr>
          <a:xfrm>
            <a:off x="6096000" y="1851571"/>
            <a:ext cx="5167054" cy="2520000"/>
          </a:xfrm>
        </p:spPr>
      </p:pic>
      <p:pic>
        <p:nvPicPr>
          <p:cNvPr id="20" name="Picture 19">
            <a:extLst>
              <a:ext uri="{FF2B5EF4-FFF2-40B4-BE49-F238E27FC236}">
                <a16:creationId xmlns:a16="http://schemas.microsoft.com/office/drawing/2014/main" id="{4C3D528D-C14E-139F-722C-6E098AAC375B}"/>
              </a:ext>
            </a:extLst>
          </p:cNvPr>
          <p:cNvPicPr>
            <a:picLocks noChangeAspect="1"/>
          </p:cNvPicPr>
          <p:nvPr/>
        </p:nvPicPr>
        <p:blipFill>
          <a:blip r:embed="rId4"/>
          <a:stretch>
            <a:fillRect/>
          </a:stretch>
        </p:blipFill>
        <p:spPr>
          <a:xfrm>
            <a:off x="3114989" y="5023399"/>
            <a:ext cx="45719" cy="1008433"/>
          </a:xfrm>
          <a:prstGeom prst="rect">
            <a:avLst/>
          </a:prstGeom>
        </p:spPr>
      </p:pic>
    </p:spTree>
    <p:extLst>
      <p:ext uri="{BB962C8B-B14F-4D97-AF65-F5344CB8AC3E}">
        <p14:creationId xmlns:p14="http://schemas.microsoft.com/office/powerpoint/2010/main" val="14107854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6CE4A01-C591-4E1F-B71A-7601BA18423E}"/>
              </a:ext>
            </a:extLst>
          </p:cNvPr>
          <p:cNvSpPr txBox="1"/>
          <p:nvPr/>
        </p:nvSpPr>
        <p:spPr>
          <a:xfrm>
            <a:off x="354116" y="3576316"/>
            <a:ext cx="2556995" cy="1661993"/>
          </a:xfrm>
          <a:prstGeom prst="rect">
            <a:avLst/>
          </a:prstGeom>
          <a:noFill/>
        </p:spPr>
        <p:txBody>
          <a:bodyPr wrap="square" rtlCol="0">
            <a:spAutoFit/>
          </a:bodyPr>
          <a:lstStyle/>
          <a:p>
            <a:r>
              <a:rPr lang="tr-TR" altLang="tr-TR" dirty="0">
                <a:latin typeface="Arial Narrow" panose="020B0606020202030204" pitchFamily="34" charset="0"/>
              </a:rPr>
              <a:t>Sistem, otopark yönetiminin etkinliğini ölçmek için kritik istatistikleri sunar ve geçmiş verileri analiz etme yeteneğine sahiptir.</a:t>
            </a:r>
          </a:p>
          <a:p>
            <a:endParaRPr lang="ko-KR" altLang="en-US" sz="1200" dirty="0">
              <a:solidFill>
                <a:schemeClr val="bg1"/>
              </a:solidFill>
              <a:latin typeface="Arial" pitchFamily="34" charset="0"/>
              <a:cs typeface="Arial" pitchFamily="34" charset="0"/>
            </a:endParaRPr>
          </a:p>
        </p:txBody>
      </p:sp>
      <p:sp>
        <p:nvSpPr>
          <p:cNvPr id="7" name="TextBox 6">
            <a:extLst>
              <a:ext uri="{FF2B5EF4-FFF2-40B4-BE49-F238E27FC236}">
                <a16:creationId xmlns:a16="http://schemas.microsoft.com/office/drawing/2014/main" id="{ED657945-0E0F-454D-9407-62208496FE17}"/>
              </a:ext>
            </a:extLst>
          </p:cNvPr>
          <p:cNvSpPr txBox="1"/>
          <p:nvPr/>
        </p:nvSpPr>
        <p:spPr>
          <a:xfrm>
            <a:off x="3991298" y="88292"/>
            <a:ext cx="2584461" cy="2600712"/>
          </a:xfrm>
          <a:prstGeom prst="rect">
            <a:avLst/>
          </a:prstGeom>
          <a:noFill/>
        </p:spPr>
        <p:txBody>
          <a:bodyPr wrap="square" rtlCol="0">
            <a:spAutoFit/>
          </a:bodyPr>
          <a:lstStyle/>
          <a:p>
            <a:pPr marL="72000" lvl="0" eaLnBrk="0" fontAlgn="base" hangingPunct="0">
              <a:spcBef>
                <a:spcPts val="600"/>
              </a:spcBef>
              <a:spcAft>
                <a:spcPct val="0"/>
              </a:spcAft>
            </a:pPr>
            <a:r>
              <a:rPr lang="tr-TR" altLang="tr-TR" sz="1400" b="1" dirty="0">
                <a:solidFill>
                  <a:srgbClr val="0070C0"/>
                </a:solidFill>
                <a:latin typeface="Arial Narrow" panose="020B0606020202030204" pitchFamily="34" charset="0"/>
              </a:rPr>
              <a:t>Dashboard İstatistikleri (Gerçek Zamanlı)</a:t>
            </a:r>
          </a:p>
          <a:p>
            <a:pPr marL="72000" lvl="0" eaLnBrk="0" fontAlgn="base" hangingPunct="0">
              <a:spcBef>
                <a:spcPts val="600"/>
              </a:spcBef>
              <a:spcAft>
                <a:spcPct val="0"/>
              </a:spcAft>
              <a:buFontTx/>
              <a:buChar char="•"/>
            </a:pPr>
            <a:r>
              <a:rPr lang="tr-TR" altLang="tr-TR" sz="1200" b="1" dirty="0">
                <a:solidFill>
                  <a:srgbClr val="FF0000"/>
                </a:solidFill>
                <a:latin typeface="Arial Narrow" panose="020B0606020202030204" pitchFamily="34" charset="0"/>
              </a:rPr>
              <a:t>Otoparktaki Araç Sayısı</a:t>
            </a:r>
            <a:r>
              <a:rPr lang="tr-TR" altLang="tr-TR" sz="1200" dirty="0">
                <a:solidFill>
                  <a:srgbClr val="FFFF00"/>
                </a:solidFill>
                <a:latin typeface="Arial Narrow" panose="020B0606020202030204" pitchFamily="34" charset="0"/>
              </a:rPr>
              <a:t>: </a:t>
            </a:r>
            <a:r>
              <a:rPr lang="tr-TR" altLang="tr-TR" sz="1200" dirty="0">
                <a:latin typeface="Arial Narrow" panose="020B0606020202030204" pitchFamily="34" charset="0"/>
              </a:rPr>
              <a:t>Anlık olarak otoparkta bulunan araç sayısı ve toplam kapasite </a:t>
            </a:r>
          </a:p>
          <a:p>
            <a:pPr marL="72000" lvl="0" eaLnBrk="0" fontAlgn="base" hangingPunct="0">
              <a:spcBef>
                <a:spcPts val="600"/>
              </a:spcBef>
              <a:spcAft>
                <a:spcPct val="0"/>
              </a:spcAft>
              <a:buFontTx/>
              <a:buChar char="•"/>
            </a:pPr>
            <a:r>
              <a:rPr lang="tr-TR" altLang="tr-TR" sz="1200" b="1" dirty="0">
                <a:solidFill>
                  <a:srgbClr val="FF0000"/>
                </a:solidFill>
                <a:latin typeface="Arial Narrow" panose="020B0606020202030204" pitchFamily="34" charset="0"/>
              </a:rPr>
              <a:t>Bugüne Kadar Giriş Yapan Araç Sayısı: </a:t>
            </a:r>
            <a:r>
              <a:rPr lang="tr-TR" altLang="tr-TR" sz="1200" dirty="0">
                <a:latin typeface="Arial Narrow" panose="020B0606020202030204" pitchFamily="34" charset="0"/>
              </a:rPr>
              <a:t>records ve vehicles tablolarındaki toplam giriş sayısını içerir.</a:t>
            </a:r>
          </a:p>
          <a:p>
            <a:pPr marL="72000" lvl="0" eaLnBrk="0" fontAlgn="base" hangingPunct="0">
              <a:spcBef>
                <a:spcPts val="600"/>
              </a:spcBef>
              <a:spcAft>
                <a:spcPct val="0"/>
              </a:spcAft>
              <a:buFontTx/>
              <a:buChar char="•"/>
            </a:pPr>
            <a:r>
              <a:rPr lang="tr-TR" altLang="tr-TR" sz="1200" b="1" dirty="0">
                <a:solidFill>
                  <a:srgbClr val="FF0000"/>
                </a:solidFill>
                <a:latin typeface="Arial Narrow" panose="020B0606020202030204" pitchFamily="34" charset="0"/>
              </a:rPr>
              <a:t>Arama İşlevi: </a:t>
            </a:r>
            <a:r>
              <a:rPr lang="tr-TR" altLang="tr-TR" sz="1200" dirty="0">
                <a:latin typeface="Arial Narrow" panose="020B0606020202030204" pitchFamily="34" charset="0"/>
              </a:rPr>
              <a:t>Plaka bazında anlık arama yaparak araçların park yeri ve giriş bilgilerini hızlıca bulur.</a:t>
            </a:r>
          </a:p>
          <a:p>
            <a:pPr algn="ctr"/>
            <a:endParaRPr lang="en-US" altLang="ko-KR" sz="1200" dirty="0">
              <a:solidFill>
                <a:schemeClr val="tx1">
                  <a:lumMod val="75000"/>
                  <a:lumOff val="25000"/>
                </a:schemeClr>
              </a:solidFill>
              <a:cs typeface="Arial" pitchFamily="34" charset="0"/>
            </a:endParaRPr>
          </a:p>
        </p:txBody>
      </p:sp>
      <p:sp>
        <p:nvSpPr>
          <p:cNvPr id="13" name="TextBox 12">
            <a:extLst>
              <a:ext uri="{FF2B5EF4-FFF2-40B4-BE49-F238E27FC236}">
                <a16:creationId xmlns:a16="http://schemas.microsoft.com/office/drawing/2014/main" id="{9861FBC7-9FD6-4AB0-A74B-C30BF47F362B}"/>
              </a:ext>
            </a:extLst>
          </p:cNvPr>
          <p:cNvSpPr txBox="1"/>
          <p:nvPr/>
        </p:nvSpPr>
        <p:spPr>
          <a:xfrm>
            <a:off x="9606450" y="88292"/>
            <a:ext cx="1756594" cy="2708434"/>
          </a:xfrm>
          <a:prstGeom prst="rect">
            <a:avLst/>
          </a:prstGeom>
          <a:noFill/>
        </p:spPr>
        <p:txBody>
          <a:bodyPr wrap="square" rtlCol="0">
            <a:spAutoFit/>
          </a:bodyPr>
          <a:lstStyle/>
          <a:p>
            <a:pPr marL="72000" lvl="0" eaLnBrk="0" fontAlgn="base" hangingPunct="0">
              <a:spcBef>
                <a:spcPts val="600"/>
              </a:spcBef>
              <a:spcAft>
                <a:spcPct val="0"/>
              </a:spcAft>
            </a:pPr>
            <a:r>
              <a:rPr lang="tr-TR" altLang="tr-TR" sz="1400" b="1" dirty="0">
                <a:solidFill>
                  <a:srgbClr val="0070C0"/>
                </a:solidFill>
                <a:latin typeface="Arial Narrow" panose="020B0606020202030204" pitchFamily="34" charset="0"/>
              </a:rPr>
              <a:t>Grafiksel Raporlama (Örnek)</a:t>
            </a:r>
          </a:p>
          <a:p>
            <a:pPr marL="72000" lvl="0" eaLnBrk="0" fontAlgn="base" hangingPunct="0">
              <a:spcBef>
                <a:spcPts val="600"/>
              </a:spcBef>
              <a:spcAft>
                <a:spcPct val="0"/>
              </a:spcAft>
              <a:buFontTx/>
              <a:buChar char="•"/>
            </a:pPr>
            <a:r>
              <a:rPr lang="tr-TR" altLang="tr-TR" sz="1200" b="1" dirty="0">
                <a:solidFill>
                  <a:srgbClr val="FF0000"/>
                </a:solidFill>
                <a:latin typeface="Arial Narrow" panose="020B0606020202030204" pitchFamily="34" charset="0"/>
              </a:rPr>
              <a:t>Günlük Giriş Sayıları: </a:t>
            </a:r>
            <a:r>
              <a:rPr lang="tr-TR" altLang="tr-TR" sz="1200" dirty="0">
                <a:latin typeface="Arial Narrow" panose="020B0606020202030204" pitchFamily="34" charset="0"/>
              </a:rPr>
              <a:t>Giriş yapan araç sayılarının zaman serisi olarak gösterilmesi. </a:t>
            </a:r>
            <a:r>
              <a:rPr lang="tr-TR" altLang="tr-TR" sz="1200" dirty="0">
                <a:solidFill>
                  <a:srgbClr val="FF0000"/>
                </a:solidFill>
                <a:latin typeface="Arial Narrow" panose="020B0606020202030204" pitchFamily="34" charset="0"/>
              </a:rPr>
              <a:t>(Bu veriler Record Modelindeki dailyCountsForChart() metodu ile hazırlanmıştır).</a:t>
            </a:r>
          </a:p>
          <a:p>
            <a:pPr marL="72000" lvl="0" eaLnBrk="0" fontAlgn="base" hangingPunct="0">
              <a:spcBef>
                <a:spcPts val="600"/>
              </a:spcBef>
              <a:spcAft>
                <a:spcPct val="0"/>
              </a:spcAft>
              <a:buFontTx/>
              <a:buChar char="•"/>
            </a:pPr>
            <a:r>
              <a:rPr lang="tr-TR" altLang="tr-TR" sz="1200" dirty="0">
                <a:latin typeface="Arial Narrow" panose="020B0606020202030204" pitchFamily="34" charset="0"/>
              </a:rPr>
              <a:t>Bu grafik, otoparkın hangi günlerde daha yoğun olduğunu gösterir.</a:t>
            </a:r>
          </a:p>
          <a:p>
            <a:pPr algn="ctr"/>
            <a:endParaRPr lang="en-US" altLang="ko-KR" sz="1200" dirty="0">
              <a:solidFill>
                <a:schemeClr val="tx1">
                  <a:lumMod val="75000"/>
                  <a:lumOff val="25000"/>
                </a:schemeClr>
              </a:solidFill>
              <a:cs typeface="Arial" pitchFamily="34" charset="0"/>
            </a:endParaRPr>
          </a:p>
        </p:txBody>
      </p:sp>
      <p:sp>
        <p:nvSpPr>
          <p:cNvPr id="18" name="TextBox 17">
            <a:extLst>
              <a:ext uri="{FF2B5EF4-FFF2-40B4-BE49-F238E27FC236}">
                <a16:creationId xmlns:a16="http://schemas.microsoft.com/office/drawing/2014/main" id="{7AD1E814-19E9-4283-B8E3-17BFA3948676}"/>
              </a:ext>
            </a:extLst>
          </p:cNvPr>
          <p:cNvSpPr txBox="1"/>
          <p:nvPr/>
        </p:nvSpPr>
        <p:spPr>
          <a:xfrm>
            <a:off x="354116" y="566361"/>
            <a:ext cx="2802111" cy="1255728"/>
          </a:xfrm>
          <a:prstGeom prst="rect">
            <a:avLst/>
          </a:prstGeom>
          <a:noFill/>
        </p:spPr>
        <p:txBody>
          <a:bodyPr wrap="square" rtlCol="0">
            <a:spAutoFit/>
          </a:bodyPr>
          <a:lstStyle/>
          <a:p>
            <a:pPr>
              <a:lnSpc>
                <a:spcPct val="90000"/>
              </a:lnSpc>
              <a:spcBef>
                <a:spcPct val="0"/>
              </a:spcBef>
            </a:pPr>
            <a:r>
              <a:rPr lang="tr-TR" sz="28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6</a:t>
            </a:r>
            <a:r>
              <a:rPr lang="en-US" sz="28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a:t>
            </a:r>
            <a:r>
              <a:rPr lang="tr-TR" sz="28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Veri İnceleme &amp; Raporlama Uygulamaları</a:t>
            </a:r>
            <a:endParaRPr lang="en-US" altLang="ko-KR" sz="2800" b="1" cap="all" dirty="0">
              <a:effectLst>
                <a:outerShdw blurRad="50800" dist="63500" dir="2700000" algn="tl" rotWithShape="0">
                  <a:srgbClr val="000000">
                    <a:alpha val="48000"/>
                  </a:srgbClr>
                </a:outerShdw>
              </a:effectLst>
              <a:latin typeface="Arial Narrow" panose="020B0606020202030204" pitchFamily="34" charset="0"/>
              <a:ea typeface="+mj-ea"/>
              <a:cs typeface="+mj-cs"/>
            </a:endParaRPr>
          </a:p>
        </p:txBody>
      </p:sp>
      <p:pic>
        <p:nvPicPr>
          <p:cNvPr id="4" name="Picture Placeholder 3">
            <a:extLst>
              <a:ext uri="{FF2B5EF4-FFF2-40B4-BE49-F238E27FC236}">
                <a16:creationId xmlns:a16="http://schemas.microsoft.com/office/drawing/2014/main" id="{63E7E7B6-F435-642D-D68C-9E4E51674370}"/>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l="38" t="-397" r="38" b="-397"/>
          <a:stretch>
            <a:fillRect/>
          </a:stretch>
        </p:blipFill>
        <p:spPr>
          <a:xfrm>
            <a:off x="4606925" y="3038475"/>
            <a:ext cx="1798638" cy="2794000"/>
          </a:xfrm>
        </p:spPr>
      </p:pic>
      <p:pic>
        <p:nvPicPr>
          <p:cNvPr id="27" name="Picture Placeholder 26">
            <a:extLst>
              <a:ext uri="{FF2B5EF4-FFF2-40B4-BE49-F238E27FC236}">
                <a16:creationId xmlns:a16="http://schemas.microsoft.com/office/drawing/2014/main" id="{368AC23C-DBE0-5581-D465-C8276F2C01B1}"/>
              </a:ext>
            </a:extLst>
          </p:cNvPr>
          <p:cNvPicPr>
            <a:picLocks noGrp="1" noChangeAspect="1"/>
          </p:cNvPicPr>
          <p:nvPr>
            <p:ph type="pic" idx="17"/>
          </p:nvPr>
        </p:nvPicPr>
        <p:blipFill>
          <a:blip r:embed="rId3">
            <a:extLst>
              <a:ext uri="{28A0092B-C50C-407E-A947-70E740481C1C}">
                <a14:useLocalDpi xmlns:a14="http://schemas.microsoft.com/office/drawing/2010/main" val="0"/>
              </a:ext>
            </a:extLst>
          </a:blip>
          <a:srcRect l="56" r="56"/>
          <a:stretch>
            <a:fillRect/>
          </a:stretch>
        </p:blipFill>
        <p:spPr>
          <a:xfrm>
            <a:off x="7094290" y="3009935"/>
            <a:ext cx="1797978" cy="2794757"/>
          </a:xfrm>
        </p:spPr>
      </p:pic>
      <p:pic>
        <p:nvPicPr>
          <p:cNvPr id="30" name="Picture Placeholder 29">
            <a:extLst>
              <a:ext uri="{FF2B5EF4-FFF2-40B4-BE49-F238E27FC236}">
                <a16:creationId xmlns:a16="http://schemas.microsoft.com/office/drawing/2014/main" id="{B8FB9CA2-7C5C-5A3E-6033-8B0FC2821A20}"/>
              </a:ext>
            </a:extLst>
          </p:cNvPr>
          <p:cNvPicPr>
            <a:picLocks noGrp="1" noChangeAspect="1"/>
          </p:cNvPicPr>
          <p:nvPr>
            <p:ph type="pic" idx="18"/>
          </p:nvPr>
        </p:nvPicPr>
        <p:blipFill>
          <a:blip r:embed="rId4">
            <a:extLst>
              <a:ext uri="{28A0092B-C50C-407E-A947-70E740481C1C}">
                <a14:useLocalDpi xmlns:a14="http://schemas.microsoft.com/office/drawing/2010/main" val="0"/>
              </a:ext>
            </a:extLst>
          </a:blip>
          <a:srcRect l="56" r="56"/>
          <a:stretch>
            <a:fillRect/>
          </a:stretch>
        </p:blipFill>
        <p:spPr>
          <a:xfrm>
            <a:off x="9585758" y="3009935"/>
            <a:ext cx="1797978" cy="2794757"/>
          </a:xfrm>
        </p:spPr>
      </p:pic>
      <p:sp>
        <p:nvSpPr>
          <p:cNvPr id="24" name="TextBox 23">
            <a:extLst>
              <a:ext uri="{FF2B5EF4-FFF2-40B4-BE49-F238E27FC236}">
                <a16:creationId xmlns:a16="http://schemas.microsoft.com/office/drawing/2014/main" id="{E10B4271-390A-426A-9C1A-A4B97E807126}"/>
              </a:ext>
            </a:extLst>
          </p:cNvPr>
          <p:cNvSpPr txBox="1"/>
          <p:nvPr/>
        </p:nvSpPr>
        <p:spPr>
          <a:xfrm>
            <a:off x="6844706" y="126764"/>
            <a:ext cx="2468609" cy="2523768"/>
          </a:xfrm>
          <a:prstGeom prst="rect">
            <a:avLst/>
          </a:prstGeom>
          <a:noFill/>
        </p:spPr>
        <p:txBody>
          <a:bodyPr wrap="square" rtlCol="0">
            <a:spAutoFit/>
          </a:bodyPr>
          <a:lstStyle/>
          <a:p>
            <a:pPr marL="72000" lvl="0" eaLnBrk="0" fontAlgn="base" hangingPunct="0">
              <a:spcBef>
                <a:spcPts val="600"/>
              </a:spcBef>
              <a:spcAft>
                <a:spcPct val="0"/>
              </a:spcAft>
            </a:pPr>
            <a:r>
              <a:rPr lang="tr-TR" altLang="tr-TR" sz="1400" b="1" dirty="0">
                <a:solidFill>
                  <a:srgbClr val="0070C0"/>
                </a:solidFill>
                <a:latin typeface="Arial Narrow" panose="020B0606020202030204" pitchFamily="34" charset="0"/>
              </a:rPr>
              <a:t>Raporlama Ekranları (Geçmiş Kayıtlar)</a:t>
            </a:r>
          </a:p>
          <a:p>
            <a:pPr marL="72000" lvl="0" eaLnBrk="0" fontAlgn="base" hangingPunct="0">
              <a:spcBef>
                <a:spcPts val="600"/>
              </a:spcBef>
              <a:spcAft>
                <a:spcPct val="0"/>
              </a:spcAft>
              <a:buFontTx/>
              <a:buChar char="•"/>
            </a:pPr>
            <a:r>
              <a:rPr lang="tr-TR" altLang="tr-TR" sz="1200" b="1" dirty="0">
                <a:solidFill>
                  <a:srgbClr val="FF0000"/>
                </a:solidFill>
                <a:latin typeface="Arial Narrow" panose="020B0606020202030204" pitchFamily="34" charset="0"/>
              </a:rPr>
              <a:t>Filtreleme Özelliği: </a:t>
            </a:r>
            <a:r>
              <a:rPr lang="tr-TR" altLang="tr-TR" sz="1200" dirty="0">
                <a:latin typeface="Arial Narrow" panose="020B0606020202030204" pitchFamily="34" charset="0"/>
              </a:rPr>
              <a:t>Kullanıcı, RecordController'da belirtilen şekilde, Başlangıç Tarihi, Bitiş Tarihi ve Plaka bilgilerine göre geçmiş kayıtları filtreleyebilir.</a:t>
            </a:r>
          </a:p>
          <a:p>
            <a:pPr marL="72000" lvl="0" eaLnBrk="0" fontAlgn="base" hangingPunct="0">
              <a:spcBef>
                <a:spcPts val="600"/>
              </a:spcBef>
              <a:spcAft>
                <a:spcPct val="0"/>
              </a:spcAft>
              <a:buFontTx/>
              <a:buChar char="•"/>
            </a:pPr>
            <a:r>
              <a:rPr lang="tr-TR" altLang="tr-TR" sz="1200" b="1" dirty="0">
                <a:solidFill>
                  <a:srgbClr val="FF0000"/>
                </a:solidFill>
                <a:latin typeface="Arial Narrow" panose="020B0606020202030204" pitchFamily="34" charset="0"/>
              </a:rPr>
              <a:t>Kalıcı Veri: </a:t>
            </a:r>
            <a:r>
              <a:rPr lang="tr-TR" altLang="tr-TR" sz="1200" dirty="0">
                <a:latin typeface="Arial Narrow" panose="020B0606020202030204" pitchFamily="34" charset="0"/>
              </a:rPr>
              <a:t>Her kayıtta aracın ne kadar süre (dakika/saat) içeride kaldığı ve hangi park yerini kullandığı bilgileri sunulur.</a:t>
            </a:r>
          </a:p>
          <a:p>
            <a:pPr algn="ctr"/>
            <a:endParaRPr lang="ko-KR" altLang="en-US" sz="1200" b="1" dirty="0">
              <a:solidFill>
                <a:schemeClr val="tx1">
                  <a:lumMod val="75000"/>
                  <a:lumOff val="25000"/>
                </a:schemeClr>
              </a:solidFill>
              <a:cs typeface="Arial" pitchFamily="34" charset="0"/>
            </a:endParaRPr>
          </a:p>
        </p:txBody>
      </p:sp>
      <p:pic>
        <p:nvPicPr>
          <p:cNvPr id="31" name="Picture 30">
            <a:extLst>
              <a:ext uri="{FF2B5EF4-FFF2-40B4-BE49-F238E27FC236}">
                <a16:creationId xmlns:a16="http://schemas.microsoft.com/office/drawing/2014/main" id="{7B294688-361F-2A74-5969-A52902998E57}"/>
              </a:ext>
            </a:extLst>
          </p:cNvPr>
          <p:cNvPicPr>
            <a:picLocks noChangeAspect="1"/>
          </p:cNvPicPr>
          <p:nvPr/>
        </p:nvPicPr>
        <p:blipFill>
          <a:blip r:embed="rId5"/>
          <a:stretch>
            <a:fillRect/>
          </a:stretch>
        </p:blipFill>
        <p:spPr>
          <a:xfrm>
            <a:off x="3991297" y="126764"/>
            <a:ext cx="67063" cy="2344587"/>
          </a:xfrm>
          <a:prstGeom prst="rect">
            <a:avLst/>
          </a:prstGeom>
        </p:spPr>
      </p:pic>
      <p:pic>
        <p:nvPicPr>
          <p:cNvPr id="32" name="Picture 31">
            <a:extLst>
              <a:ext uri="{FF2B5EF4-FFF2-40B4-BE49-F238E27FC236}">
                <a16:creationId xmlns:a16="http://schemas.microsoft.com/office/drawing/2014/main" id="{584BAC22-CC74-5712-B15B-379383223AA0}"/>
              </a:ext>
            </a:extLst>
          </p:cNvPr>
          <p:cNvPicPr>
            <a:picLocks noChangeAspect="1"/>
          </p:cNvPicPr>
          <p:nvPr/>
        </p:nvPicPr>
        <p:blipFill>
          <a:blip r:embed="rId5"/>
          <a:stretch>
            <a:fillRect/>
          </a:stretch>
        </p:blipFill>
        <p:spPr>
          <a:xfrm>
            <a:off x="6844706" y="130150"/>
            <a:ext cx="53527" cy="2341201"/>
          </a:xfrm>
          <a:prstGeom prst="rect">
            <a:avLst/>
          </a:prstGeom>
        </p:spPr>
      </p:pic>
      <p:pic>
        <p:nvPicPr>
          <p:cNvPr id="33" name="Picture 32">
            <a:extLst>
              <a:ext uri="{FF2B5EF4-FFF2-40B4-BE49-F238E27FC236}">
                <a16:creationId xmlns:a16="http://schemas.microsoft.com/office/drawing/2014/main" id="{DC39F5BC-CE96-AFF9-463D-7B116EACC87A}"/>
              </a:ext>
            </a:extLst>
          </p:cNvPr>
          <p:cNvPicPr>
            <a:picLocks noChangeAspect="1"/>
          </p:cNvPicPr>
          <p:nvPr/>
        </p:nvPicPr>
        <p:blipFill>
          <a:blip r:embed="rId5"/>
          <a:stretch>
            <a:fillRect/>
          </a:stretch>
        </p:blipFill>
        <p:spPr>
          <a:xfrm>
            <a:off x="9582262" y="126764"/>
            <a:ext cx="71131" cy="2459917"/>
          </a:xfrm>
          <a:prstGeom prst="rect">
            <a:avLst/>
          </a:prstGeom>
        </p:spPr>
      </p:pic>
    </p:spTree>
    <p:extLst>
      <p:ext uri="{BB962C8B-B14F-4D97-AF65-F5344CB8AC3E}">
        <p14:creationId xmlns:p14="http://schemas.microsoft.com/office/powerpoint/2010/main" val="247358538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CBB87A-AC6C-928A-0B2F-DB026701DE4C}"/>
              </a:ext>
            </a:extLst>
          </p:cNvPr>
          <p:cNvSpPr txBox="1"/>
          <p:nvPr/>
        </p:nvSpPr>
        <p:spPr>
          <a:xfrm>
            <a:off x="946486" y="670171"/>
            <a:ext cx="5486400" cy="369332"/>
          </a:xfrm>
          <a:prstGeom prst="rect">
            <a:avLst/>
          </a:prstGeom>
          <a:noFill/>
        </p:spPr>
        <p:txBody>
          <a:bodyPr wrap="square">
            <a:spAutoFit/>
          </a:bodyPr>
          <a:lstStyle/>
          <a:p>
            <a:pPr>
              <a:lnSpc>
                <a:spcPct val="90000"/>
              </a:lnSpc>
              <a:spcBef>
                <a:spcPct val="0"/>
              </a:spcBef>
            </a:pPr>
            <a:r>
              <a:rPr lang="tr-TR" sz="20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7</a:t>
            </a:r>
            <a:r>
              <a:rPr lang="en-US" sz="20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a:t>
            </a:r>
            <a:r>
              <a:rPr lang="tr-TR" sz="20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Kullanılan Teknolojiler &amp; OOP Mimarisi</a:t>
            </a:r>
            <a:endParaRPr lang="en-US" sz="2000" b="1" cap="all" dirty="0">
              <a:effectLst>
                <a:outerShdw blurRad="50800" dist="63500" dir="2700000" algn="tl" rotWithShape="0">
                  <a:srgbClr val="000000">
                    <a:alpha val="48000"/>
                  </a:srgbClr>
                </a:outerShdw>
              </a:effectLst>
              <a:latin typeface="Arial Narrow" panose="020B0606020202030204" pitchFamily="34" charset="0"/>
              <a:ea typeface="+mj-ea"/>
              <a:cs typeface="+mj-cs"/>
            </a:endParaRPr>
          </a:p>
        </p:txBody>
      </p:sp>
      <p:sp>
        <p:nvSpPr>
          <p:cNvPr id="5" name="TextBox 4">
            <a:extLst>
              <a:ext uri="{FF2B5EF4-FFF2-40B4-BE49-F238E27FC236}">
                <a16:creationId xmlns:a16="http://schemas.microsoft.com/office/drawing/2014/main" id="{A4EC38A7-6161-C76F-01A1-3114F7ECAE46}"/>
              </a:ext>
            </a:extLst>
          </p:cNvPr>
          <p:cNvSpPr txBox="1"/>
          <p:nvPr/>
        </p:nvSpPr>
        <p:spPr>
          <a:xfrm>
            <a:off x="1010653" y="1378077"/>
            <a:ext cx="5085347" cy="4401205"/>
          </a:xfrm>
          <a:prstGeom prst="rect">
            <a:avLst/>
          </a:prstGeom>
          <a:noFill/>
        </p:spPr>
        <p:txBody>
          <a:bodyPr wrap="square">
            <a:spAutoFit/>
          </a:bodyPr>
          <a:lstStyle/>
          <a:p>
            <a:pPr marL="72000" defTabSz="914400" eaLnBrk="0" fontAlgn="base" hangingPunct="0">
              <a:spcBef>
                <a:spcPts val="600"/>
              </a:spcBef>
              <a:spcAft>
                <a:spcPct val="0"/>
              </a:spcAft>
            </a:pPr>
            <a:r>
              <a:rPr lang="tr-TR" sz="2000" b="1" dirty="0">
                <a:solidFill>
                  <a:schemeClr val="accent3">
                    <a:lumMod val="75000"/>
                  </a:schemeClr>
                </a:solidFill>
                <a:effectLst>
                  <a:outerShdw blurRad="50800" dist="38100" dir="2700000" algn="tl" rotWithShape="0">
                    <a:srgbClr val="000000">
                      <a:alpha val="48000"/>
                    </a:srgbClr>
                  </a:outerShdw>
                </a:effectLst>
                <a:latin typeface="Arial Narrow" panose="020B0606020202030204" pitchFamily="34" charset="0"/>
              </a:rPr>
              <a:t>Nesne Yönelimli Programlama (OOP) Mimarisi</a:t>
            </a:r>
          </a:p>
          <a:p>
            <a:pPr indent="-171450">
              <a:buFont typeface="Arial" panose="020B0604020202020204" pitchFamily="34" charset="0"/>
              <a:buChar char="•"/>
            </a:pPr>
            <a:r>
              <a:rPr lang="tr-TR" sz="2000" dirty="0">
                <a:effectLst>
                  <a:outerShdw blurRad="50800" dist="38100" dir="2700000" algn="tl" rotWithShape="0">
                    <a:srgbClr val="000000">
                      <a:alpha val="48000"/>
                    </a:srgbClr>
                  </a:outerShdw>
                </a:effectLst>
                <a:latin typeface="Arial Narrow" panose="020B0606020202030204" pitchFamily="34" charset="0"/>
              </a:rPr>
              <a:t>Proje, PHP'nin Class (Sınıf) ve Namespace (İsim Alanı) yapısı ile tam bir OOP uyumluluğuna sahiptir:</a:t>
            </a:r>
          </a:p>
          <a:p>
            <a:pPr indent="-171450">
              <a:buFont typeface="Arial" panose="020B0604020202020204" pitchFamily="34" charset="0"/>
              <a:buChar char="•"/>
            </a:pPr>
            <a:r>
              <a:rPr lang="tr-TR" sz="2000" b="1" dirty="0">
                <a:solidFill>
                  <a:schemeClr val="accent3">
                    <a:lumMod val="75000"/>
                  </a:schemeClr>
                </a:solidFill>
                <a:effectLst>
                  <a:outerShdw blurRad="50800" dist="38100" dir="2700000" algn="tl" rotWithShape="0">
                    <a:srgbClr val="000000">
                      <a:alpha val="48000"/>
                    </a:srgbClr>
                  </a:outerShdw>
                </a:effectLst>
                <a:latin typeface="Arial Narrow" panose="020B0606020202030204" pitchFamily="34" charset="0"/>
              </a:rPr>
              <a:t>Soyutlama (Abstraction): </a:t>
            </a:r>
            <a:r>
              <a:rPr lang="tr-TR" sz="2000" dirty="0">
                <a:effectLst>
                  <a:outerShdw blurRad="50800" dist="38100" dir="2700000" algn="tl" rotWithShape="0">
                    <a:srgbClr val="000000">
                      <a:alpha val="48000"/>
                    </a:srgbClr>
                  </a:outerShdw>
                </a:effectLst>
                <a:latin typeface="Arial Narrow" panose="020B0606020202030204" pitchFamily="34" charset="0"/>
              </a:rPr>
              <a:t>App\Core\Controller ve App\Core\Model gibi sınıflar temel işlevleri soyutlar, alt sınıflar bu temeli kullanır.</a:t>
            </a:r>
          </a:p>
          <a:p>
            <a:pPr indent="-171450">
              <a:buFont typeface="Arial" panose="020B0604020202020204" pitchFamily="34" charset="0"/>
              <a:buChar char="•"/>
            </a:pPr>
            <a:r>
              <a:rPr lang="tr-TR" sz="2000" b="1" dirty="0">
                <a:solidFill>
                  <a:schemeClr val="accent3">
                    <a:lumMod val="75000"/>
                  </a:schemeClr>
                </a:solidFill>
                <a:effectLst>
                  <a:outerShdw blurRad="50800" dist="38100" dir="2700000" algn="tl" rotWithShape="0">
                    <a:srgbClr val="000000">
                      <a:alpha val="48000"/>
                    </a:srgbClr>
                  </a:outerShdw>
                </a:effectLst>
                <a:latin typeface="Arial Narrow" panose="020B0606020202030204" pitchFamily="34" charset="0"/>
              </a:rPr>
              <a:t>Kalıtım (Inheritance):</a:t>
            </a:r>
            <a:r>
              <a:rPr lang="tr-TR" sz="2000" dirty="0">
                <a:solidFill>
                  <a:schemeClr val="accent3">
                    <a:lumMod val="75000"/>
                  </a:schemeClr>
                </a:solidFill>
                <a:effectLst>
                  <a:outerShdw blurRad="50800" dist="38100" dir="2700000" algn="tl" rotWithShape="0">
                    <a:srgbClr val="000000">
                      <a:alpha val="48000"/>
                    </a:srgbClr>
                  </a:outerShdw>
                </a:effectLst>
                <a:latin typeface="Arial Narrow" panose="020B0606020202030204" pitchFamily="34" charset="0"/>
              </a:rPr>
              <a:t> </a:t>
            </a:r>
            <a:r>
              <a:rPr lang="tr-TR" sz="2000" dirty="0">
                <a:effectLst>
                  <a:outerShdw blurRad="50800" dist="38100" dir="2700000" algn="tl" rotWithShape="0">
                    <a:srgbClr val="000000">
                      <a:alpha val="48000"/>
                    </a:srgbClr>
                  </a:outerShdw>
                </a:effectLst>
                <a:latin typeface="Arial Narrow" panose="020B0606020202030204" pitchFamily="34" charset="0"/>
              </a:rPr>
              <a:t>App\Models\Vehicle, App\Models\Record gibi tüm Model sınıfları, ortak veritabanı erişimini sağlamak için App\Core\Model sınıfından türemiştir.</a:t>
            </a:r>
          </a:p>
          <a:p>
            <a:pPr indent="-171450">
              <a:buFont typeface="Arial" panose="020B0604020202020204" pitchFamily="34" charset="0"/>
              <a:buChar char="•"/>
            </a:pPr>
            <a:r>
              <a:rPr lang="tr-TR" sz="2000" b="1" dirty="0">
                <a:solidFill>
                  <a:schemeClr val="accent3">
                    <a:lumMod val="75000"/>
                  </a:schemeClr>
                </a:solidFill>
                <a:effectLst>
                  <a:outerShdw blurRad="50800" dist="38100" dir="2700000" algn="tl" rotWithShape="0">
                    <a:srgbClr val="000000">
                      <a:alpha val="48000"/>
                    </a:srgbClr>
                  </a:outerShdw>
                </a:effectLst>
                <a:latin typeface="Arial Narrow" panose="020B0606020202030204" pitchFamily="34" charset="0"/>
              </a:rPr>
              <a:t>Kapsülleme (Encapsulation): </a:t>
            </a:r>
            <a:r>
              <a:rPr lang="tr-TR" sz="2000" dirty="0">
                <a:effectLst>
                  <a:outerShdw blurRad="50800" dist="38100" dir="2700000" algn="tl" rotWithShape="0">
                    <a:srgbClr val="000000">
                      <a:alpha val="48000"/>
                    </a:srgbClr>
                  </a:outerShdw>
                </a:effectLst>
                <a:latin typeface="Arial Narrow" panose="020B0606020202030204" pitchFamily="34" charset="0"/>
              </a:rPr>
              <a:t>Model sınıfları, veritabanı erişim detaylarını sadece kendi içlerinde tutar, dışarıya sadece işlevsel metotlar sunar </a:t>
            </a:r>
            <a:r>
              <a:rPr lang="tr-TR" sz="2000" dirty="0">
                <a:solidFill>
                  <a:srgbClr val="FF0000"/>
                </a:solidFill>
                <a:effectLst>
                  <a:outerShdw blurRad="50800" dist="38100" dir="2700000" algn="tl" rotWithShape="0">
                    <a:srgbClr val="000000">
                      <a:alpha val="48000"/>
                    </a:srgbClr>
                  </a:outerShdw>
                </a:effectLst>
                <a:latin typeface="Arial Narrow" panose="020B0606020202030204" pitchFamily="34" charset="0"/>
              </a:rPr>
              <a:t>(Örn: Vehicle-&gt;insert($plate, $spot))</a:t>
            </a:r>
            <a:r>
              <a:rPr lang="en-US" sz="2000" dirty="0">
                <a:effectLst>
                  <a:outerShdw blurRad="50800" dist="38100" dir="2700000" algn="tl" rotWithShape="0">
                    <a:srgbClr val="000000">
                      <a:alpha val="48000"/>
                    </a:srgbClr>
                  </a:outerShdw>
                </a:effectLst>
                <a:latin typeface="Arial Narrow" panose="020B0606020202030204" pitchFamily="34" charset="0"/>
              </a:rPr>
              <a:t>.</a:t>
            </a:r>
            <a:endParaRPr lang="tr-TR" sz="2000" dirty="0">
              <a:solidFill>
                <a:srgbClr val="FF0000"/>
              </a:solidFill>
              <a:effectLst>
                <a:outerShdw blurRad="50800" dist="38100" dir="2700000" algn="tl" rotWithShape="0">
                  <a:srgbClr val="000000">
                    <a:alpha val="48000"/>
                  </a:srgbClr>
                </a:outerShdw>
              </a:effectLst>
              <a:latin typeface="Arial Narrow" panose="020B0606020202030204" pitchFamily="34" charset="0"/>
            </a:endParaRPr>
          </a:p>
        </p:txBody>
      </p:sp>
      <p:graphicFrame>
        <p:nvGraphicFramePr>
          <p:cNvPr id="6" name="İçerik Yer Tutucusu 3">
            <a:extLst>
              <a:ext uri="{FF2B5EF4-FFF2-40B4-BE49-F238E27FC236}">
                <a16:creationId xmlns:a16="http://schemas.microsoft.com/office/drawing/2014/main" id="{A1D1EB1C-4652-0279-37D4-55C91B448018}"/>
              </a:ext>
            </a:extLst>
          </p:cNvPr>
          <p:cNvGraphicFramePr>
            <a:graphicFrameLocks/>
          </p:cNvGraphicFramePr>
          <p:nvPr>
            <p:extLst>
              <p:ext uri="{D42A27DB-BD31-4B8C-83A1-F6EECF244321}">
                <p14:modId xmlns:p14="http://schemas.microsoft.com/office/powerpoint/2010/main" val="3346337886"/>
              </p:ext>
            </p:extLst>
          </p:nvPr>
        </p:nvGraphicFramePr>
        <p:xfrm>
          <a:off x="6497053" y="506139"/>
          <a:ext cx="5486400" cy="2824866"/>
        </p:xfrm>
        <a:graphic>
          <a:graphicData uri="http://schemas.openxmlformats.org/drawingml/2006/table">
            <a:tbl>
              <a:tblPr>
                <a:tableStyleId>{125E5076-3810-47DD-B79F-674D7AD40C01}</a:tableStyleId>
              </a:tblPr>
              <a:tblGrid>
                <a:gridCol w="1828800">
                  <a:extLst>
                    <a:ext uri="{9D8B030D-6E8A-4147-A177-3AD203B41FA5}">
                      <a16:colId xmlns:a16="http://schemas.microsoft.com/office/drawing/2014/main" val="2962723792"/>
                    </a:ext>
                  </a:extLst>
                </a:gridCol>
                <a:gridCol w="1828800">
                  <a:extLst>
                    <a:ext uri="{9D8B030D-6E8A-4147-A177-3AD203B41FA5}">
                      <a16:colId xmlns:a16="http://schemas.microsoft.com/office/drawing/2014/main" val="416629434"/>
                    </a:ext>
                  </a:extLst>
                </a:gridCol>
                <a:gridCol w="1828800">
                  <a:extLst>
                    <a:ext uri="{9D8B030D-6E8A-4147-A177-3AD203B41FA5}">
                      <a16:colId xmlns:a16="http://schemas.microsoft.com/office/drawing/2014/main" val="110404762"/>
                    </a:ext>
                  </a:extLst>
                </a:gridCol>
              </a:tblGrid>
              <a:tr h="191388">
                <a:tc>
                  <a:txBody>
                    <a:bodyPr/>
                    <a:lstStyle/>
                    <a:p>
                      <a:pPr>
                        <a:buNone/>
                      </a:pPr>
                      <a:r>
                        <a:rPr lang="tr-TR" sz="1100" b="1">
                          <a:effectLst/>
                        </a:rPr>
                        <a:t>Alan</a:t>
                      </a:r>
                      <a:endParaRPr lang="tr-TR" sz="1100">
                        <a:effectLst/>
                        <a:latin typeface="Google Sans Text"/>
                      </a:endParaRPr>
                    </a:p>
                  </a:txBody>
                  <a:tcPr marL="83961" marR="83961" marT="41981" marB="41981" anchor="ctr"/>
                </a:tc>
                <a:tc>
                  <a:txBody>
                    <a:bodyPr/>
                    <a:lstStyle/>
                    <a:p>
                      <a:pPr>
                        <a:buNone/>
                      </a:pPr>
                      <a:r>
                        <a:rPr lang="tr-TR" sz="1100" b="1">
                          <a:effectLst/>
                        </a:rPr>
                        <a:t>Teknoloji</a:t>
                      </a:r>
                      <a:endParaRPr lang="tr-TR" sz="1100">
                        <a:effectLst/>
                        <a:latin typeface="Google Sans Text"/>
                      </a:endParaRPr>
                    </a:p>
                  </a:txBody>
                  <a:tcPr marL="83961" marR="83961" marT="41981" marB="41981" anchor="ctr"/>
                </a:tc>
                <a:tc>
                  <a:txBody>
                    <a:bodyPr/>
                    <a:lstStyle/>
                    <a:p>
                      <a:pPr>
                        <a:buNone/>
                      </a:pPr>
                      <a:r>
                        <a:rPr lang="tr-TR" sz="1100" b="1" dirty="0">
                          <a:effectLst/>
                        </a:rPr>
                        <a:t>Amaç</a:t>
                      </a:r>
                      <a:endParaRPr lang="tr-TR" sz="1100" dirty="0">
                        <a:effectLst/>
                        <a:latin typeface="Google Sans Text"/>
                      </a:endParaRPr>
                    </a:p>
                  </a:txBody>
                  <a:tcPr marL="83961" marR="83961" marT="41981" marB="41981" anchor="ctr"/>
                </a:tc>
                <a:extLst>
                  <a:ext uri="{0D108BD9-81ED-4DB2-BD59-A6C34878D82A}">
                    <a16:rowId xmlns:a16="http://schemas.microsoft.com/office/drawing/2014/main" val="4098435450"/>
                  </a:ext>
                </a:extLst>
              </a:tr>
              <a:tr h="446429">
                <a:tc>
                  <a:txBody>
                    <a:bodyPr/>
                    <a:lstStyle/>
                    <a:p>
                      <a:pPr>
                        <a:buNone/>
                      </a:pPr>
                      <a:r>
                        <a:rPr lang="tr-TR" sz="1100" b="1" dirty="0" err="1">
                          <a:effectLst/>
                        </a:rPr>
                        <a:t>Backend</a:t>
                      </a:r>
                      <a:r>
                        <a:rPr lang="tr-TR" sz="1100" b="1" dirty="0">
                          <a:effectLst/>
                        </a:rPr>
                        <a:t> (İş Mantığı)</a:t>
                      </a:r>
                      <a:endParaRPr lang="tr-TR" sz="1100" dirty="0">
                        <a:effectLst/>
                        <a:latin typeface="Google Sans Text"/>
                      </a:endParaRPr>
                    </a:p>
                  </a:txBody>
                  <a:tcPr marL="83961" marR="83961" marT="41981" marB="41981" anchor="ctr"/>
                </a:tc>
                <a:tc>
                  <a:txBody>
                    <a:bodyPr/>
                    <a:lstStyle/>
                    <a:p>
                      <a:pPr>
                        <a:buNone/>
                      </a:pPr>
                      <a:r>
                        <a:rPr lang="tr-TR" sz="1100" b="1">
                          <a:effectLst/>
                        </a:rPr>
                        <a:t>PHP</a:t>
                      </a:r>
                      <a:endParaRPr lang="tr-TR" sz="1100">
                        <a:effectLst/>
                        <a:latin typeface="Google Sans Text"/>
                      </a:endParaRPr>
                    </a:p>
                  </a:txBody>
                  <a:tcPr marL="83961" marR="83961" marT="41981" marB="41981" anchor="ctr"/>
                </a:tc>
                <a:tc>
                  <a:txBody>
                    <a:bodyPr/>
                    <a:lstStyle/>
                    <a:p>
                      <a:pPr>
                        <a:buNone/>
                      </a:pPr>
                      <a:r>
                        <a:rPr lang="tr-TR" sz="1100">
                          <a:effectLst/>
                        </a:rPr>
                        <a:t>Sunucu tarafı uygulama mantığının geliştirilmesi.</a:t>
                      </a:r>
                      <a:endParaRPr lang="tr-TR" sz="1100">
                        <a:effectLst/>
                        <a:latin typeface="Google Sans Text"/>
                      </a:endParaRPr>
                    </a:p>
                  </a:txBody>
                  <a:tcPr marL="83961" marR="83961" marT="41981" marB="41981" anchor="ctr"/>
                </a:tc>
                <a:extLst>
                  <a:ext uri="{0D108BD9-81ED-4DB2-BD59-A6C34878D82A}">
                    <a16:rowId xmlns:a16="http://schemas.microsoft.com/office/drawing/2014/main" val="104045536"/>
                  </a:ext>
                </a:extLst>
              </a:tr>
              <a:tr h="318909">
                <a:tc>
                  <a:txBody>
                    <a:bodyPr/>
                    <a:lstStyle/>
                    <a:p>
                      <a:pPr>
                        <a:buNone/>
                      </a:pPr>
                      <a:r>
                        <a:rPr lang="tr-TR" sz="1100" b="1" dirty="0" err="1">
                          <a:effectLst/>
                        </a:rPr>
                        <a:t>Veritabanı</a:t>
                      </a:r>
                      <a:endParaRPr lang="tr-TR" sz="1100" dirty="0">
                        <a:effectLst/>
                        <a:latin typeface="Google Sans Text"/>
                      </a:endParaRPr>
                    </a:p>
                  </a:txBody>
                  <a:tcPr marL="83961" marR="83961" marT="41981" marB="41981" anchor="ctr"/>
                </a:tc>
                <a:tc>
                  <a:txBody>
                    <a:bodyPr/>
                    <a:lstStyle/>
                    <a:p>
                      <a:pPr>
                        <a:buNone/>
                      </a:pPr>
                      <a:r>
                        <a:rPr lang="tr-TR" sz="1100" b="1">
                          <a:effectLst/>
                        </a:rPr>
                        <a:t>MySQL</a:t>
                      </a:r>
                      <a:endParaRPr lang="tr-TR" sz="1100">
                        <a:effectLst/>
                        <a:latin typeface="Google Sans Text"/>
                      </a:endParaRPr>
                    </a:p>
                  </a:txBody>
                  <a:tcPr marL="83961" marR="83961" marT="41981" marB="41981" anchor="ctr"/>
                </a:tc>
                <a:tc>
                  <a:txBody>
                    <a:bodyPr/>
                    <a:lstStyle/>
                    <a:p>
                      <a:pPr>
                        <a:buNone/>
                      </a:pPr>
                      <a:r>
                        <a:rPr lang="tr-TR" sz="1100">
                          <a:effectLst/>
                        </a:rPr>
                        <a:t>İlişkisel veri yönetimi ve kalıcı depolama.</a:t>
                      </a:r>
                      <a:endParaRPr lang="tr-TR" sz="1100">
                        <a:effectLst/>
                        <a:latin typeface="Google Sans Text"/>
                      </a:endParaRPr>
                    </a:p>
                  </a:txBody>
                  <a:tcPr marL="83961" marR="83961" marT="41981" marB="41981" anchor="ctr"/>
                </a:tc>
                <a:extLst>
                  <a:ext uri="{0D108BD9-81ED-4DB2-BD59-A6C34878D82A}">
                    <a16:rowId xmlns:a16="http://schemas.microsoft.com/office/drawing/2014/main" val="2850934450"/>
                  </a:ext>
                </a:extLst>
              </a:tr>
              <a:tr h="446429">
                <a:tc>
                  <a:txBody>
                    <a:bodyPr/>
                    <a:lstStyle/>
                    <a:p>
                      <a:pPr>
                        <a:buNone/>
                      </a:pPr>
                      <a:r>
                        <a:rPr lang="tr-TR" sz="1100" b="1" dirty="0">
                          <a:effectLst/>
                        </a:rPr>
                        <a:t>Veri Erişim</a:t>
                      </a:r>
                      <a:endParaRPr lang="tr-TR" sz="1100" dirty="0">
                        <a:effectLst/>
                        <a:latin typeface="Google Sans Text"/>
                      </a:endParaRPr>
                    </a:p>
                  </a:txBody>
                  <a:tcPr marL="83961" marR="83961" marT="41981" marB="41981" anchor="ctr"/>
                </a:tc>
                <a:tc>
                  <a:txBody>
                    <a:bodyPr/>
                    <a:lstStyle/>
                    <a:p>
                      <a:pPr>
                        <a:buNone/>
                      </a:pPr>
                      <a:r>
                        <a:rPr lang="tr-TR" sz="1100" b="1">
                          <a:effectLst/>
                        </a:rPr>
                        <a:t>PDO</a:t>
                      </a:r>
                      <a:endParaRPr lang="tr-TR" sz="1100">
                        <a:effectLst/>
                        <a:latin typeface="Google Sans Text"/>
                      </a:endParaRPr>
                    </a:p>
                  </a:txBody>
                  <a:tcPr marL="83961" marR="83961" marT="41981" marB="41981" anchor="ctr"/>
                </a:tc>
                <a:tc>
                  <a:txBody>
                    <a:bodyPr/>
                    <a:lstStyle/>
                    <a:p>
                      <a:pPr>
                        <a:buNone/>
                      </a:pPr>
                      <a:r>
                        <a:rPr lang="tr-TR" sz="1100">
                          <a:effectLst/>
                        </a:rPr>
                        <a:t>PHP'den güvenli ve parametreli SQL sorguları çalıştırmak.</a:t>
                      </a:r>
                      <a:endParaRPr lang="tr-TR" sz="1100">
                        <a:effectLst/>
                        <a:latin typeface="Google Sans Text"/>
                      </a:endParaRPr>
                    </a:p>
                  </a:txBody>
                  <a:tcPr marL="83961" marR="83961" marT="41981" marB="41981" anchor="ctr"/>
                </a:tc>
                <a:extLst>
                  <a:ext uri="{0D108BD9-81ED-4DB2-BD59-A6C34878D82A}">
                    <a16:rowId xmlns:a16="http://schemas.microsoft.com/office/drawing/2014/main" val="3805905306"/>
                  </a:ext>
                </a:extLst>
              </a:tr>
              <a:tr h="0">
                <a:tc>
                  <a:txBody>
                    <a:bodyPr/>
                    <a:lstStyle/>
                    <a:p>
                      <a:pPr>
                        <a:buNone/>
                      </a:pPr>
                      <a:r>
                        <a:rPr lang="tr-TR" sz="1100" b="1">
                          <a:effectLst/>
                        </a:rPr>
                        <a:t>Frontend (Arayüz)</a:t>
                      </a:r>
                      <a:endParaRPr lang="tr-TR" sz="1100">
                        <a:effectLst/>
                        <a:latin typeface="Google Sans Text"/>
                      </a:endParaRPr>
                    </a:p>
                  </a:txBody>
                  <a:tcPr marL="83961" marR="83961" marT="41981" marB="41981" anchor="ctr"/>
                </a:tc>
                <a:tc>
                  <a:txBody>
                    <a:bodyPr/>
                    <a:lstStyle/>
                    <a:p>
                      <a:pPr>
                        <a:buNone/>
                      </a:pPr>
                      <a:r>
                        <a:rPr lang="tr-TR" sz="1100" b="1" dirty="0">
                          <a:effectLst/>
                        </a:rPr>
                        <a:t>HTML5, CSS3, JavaScript</a:t>
                      </a:r>
                      <a:endParaRPr lang="tr-TR" sz="1100" dirty="0">
                        <a:effectLst/>
                        <a:latin typeface="Google Sans Text"/>
                      </a:endParaRPr>
                    </a:p>
                  </a:txBody>
                  <a:tcPr marL="83961" marR="83961" marT="41981" marB="41981" anchor="ctr"/>
                </a:tc>
                <a:tc>
                  <a:txBody>
                    <a:bodyPr/>
                    <a:lstStyle/>
                    <a:p>
                      <a:pPr>
                        <a:buNone/>
                      </a:pPr>
                      <a:r>
                        <a:rPr lang="tr-TR" sz="1100" dirty="0">
                          <a:effectLst/>
                        </a:rPr>
                        <a:t>Kullanıcı arayüzünün oluşturulması.</a:t>
                      </a:r>
                      <a:endParaRPr lang="tr-TR" sz="1100" dirty="0">
                        <a:effectLst/>
                        <a:latin typeface="Google Sans Text"/>
                      </a:endParaRPr>
                    </a:p>
                  </a:txBody>
                  <a:tcPr marL="83961" marR="83961" marT="41981" marB="41981" anchor="ctr"/>
                </a:tc>
                <a:extLst>
                  <a:ext uri="{0D108BD9-81ED-4DB2-BD59-A6C34878D82A}">
                    <a16:rowId xmlns:a16="http://schemas.microsoft.com/office/drawing/2014/main" val="3373343608"/>
                  </a:ext>
                </a:extLst>
              </a:tr>
              <a:tr h="701469">
                <a:tc>
                  <a:txBody>
                    <a:bodyPr/>
                    <a:lstStyle/>
                    <a:p>
                      <a:pPr>
                        <a:buNone/>
                      </a:pPr>
                      <a:r>
                        <a:rPr lang="tr-TR" sz="1100" b="1" dirty="0">
                          <a:effectLst/>
                        </a:rPr>
                        <a:t>Arayüz Kütüphanesi</a:t>
                      </a:r>
                      <a:endParaRPr lang="tr-TR" sz="1100" dirty="0">
                        <a:effectLst/>
                        <a:latin typeface="Google Sans Text"/>
                      </a:endParaRPr>
                    </a:p>
                  </a:txBody>
                  <a:tcPr marL="83961" marR="83961" marT="41981" marB="41981" anchor="ctr"/>
                </a:tc>
                <a:tc>
                  <a:txBody>
                    <a:bodyPr/>
                    <a:lstStyle/>
                    <a:p>
                      <a:pPr>
                        <a:buNone/>
                      </a:pPr>
                      <a:r>
                        <a:rPr lang="tr-TR" sz="1100" b="1" dirty="0">
                          <a:effectLst/>
                        </a:rPr>
                        <a:t>Bootstrap 5.3</a:t>
                      </a:r>
                      <a:endParaRPr lang="tr-TR" sz="1100" dirty="0">
                        <a:effectLst/>
                        <a:latin typeface="Google Sans Text"/>
                      </a:endParaRPr>
                    </a:p>
                  </a:txBody>
                  <a:tcPr marL="83961" marR="83961" marT="41981" marB="41981" anchor="ctr"/>
                </a:tc>
                <a:tc>
                  <a:txBody>
                    <a:bodyPr/>
                    <a:lstStyle/>
                    <a:p>
                      <a:pPr>
                        <a:buNone/>
                      </a:pPr>
                      <a:r>
                        <a:rPr lang="tr-TR" sz="1100" dirty="0">
                          <a:effectLst/>
                        </a:rPr>
                        <a:t>Hızlı ve mobil uyumlu modern arayüz tasarımı (Görüntülerde mevcuttur).</a:t>
                      </a:r>
                      <a:endParaRPr lang="tr-TR" sz="1100" dirty="0">
                        <a:effectLst/>
                        <a:latin typeface="Google Sans Text"/>
                      </a:endParaRPr>
                    </a:p>
                  </a:txBody>
                  <a:tcPr marL="83961" marR="83961" marT="41981" marB="41981" anchor="ctr"/>
                </a:tc>
                <a:extLst>
                  <a:ext uri="{0D108BD9-81ED-4DB2-BD59-A6C34878D82A}">
                    <a16:rowId xmlns:a16="http://schemas.microsoft.com/office/drawing/2014/main" val="3513479057"/>
                  </a:ext>
                </a:extLst>
              </a:tr>
            </a:tbl>
          </a:graphicData>
        </a:graphic>
      </p:graphicFrame>
      <p:pic>
        <p:nvPicPr>
          <p:cNvPr id="7" name="Resim 8" descr="metin, ekran görüntüsü, yazılım, multimedya yazılımı içeren bir resim&#10;&#10;Yapay zeka tarafından oluşturulmuş içerik yanlış olabilir.">
            <a:extLst>
              <a:ext uri="{FF2B5EF4-FFF2-40B4-BE49-F238E27FC236}">
                <a16:creationId xmlns:a16="http://schemas.microsoft.com/office/drawing/2014/main" id="{0149046F-C614-5539-4A1E-5DAD26BA124F}"/>
              </a:ext>
            </a:extLst>
          </p:cNvPr>
          <p:cNvPicPr>
            <a:picLocks noChangeAspect="1"/>
          </p:cNvPicPr>
          <p:nvPr/>
        </p:nvPicPr>
        <p:blipFill>
          <a:blip r:embed="rId2"/>
          <a:stretch>
            <a:fillRect/>
          </a:stretch>
        </p:blipFill>
        <p:spPr>
          <a:xfrm>
            <a:off x="6497054" y="3638821"/>
            <a:ext cx="5486399" cy="2605030"/>
          </a:xfrm>
          <a:prstGeom prst="rect">
            <a:avLst/>
          </a:prstGeom>
        </p:spPr>
      </p:pic>
    </p:spTree>
    <p:extLst>
      <p:ext uri="{BB962C8B-B14F-4D97-AF65-F5344CB8AC3E}">
        <p14:creationId xmlns:p14="http://schemas.microsoft.com/office/powerpoint/2010/main" val="297876797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pPr algn="l">
              <a:spcBef>
                <a:spcPct val="0"/>
              </a:spcBef>
            </a:pPr>
            <a:r>
              <a:rPr lang="tr-TR"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8</a:t>
            </a:r>
            <a:r>
              <a:rPr lang="en-US"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a:t>
            </a:r>
            <a:r>
              <a:rPr lang="tr-TR"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Araç Giriş Modülü İşleyişi</a:t>
            </a:r>
            <a:endParaRPr lang="en-US"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endParaRPr>
          </a:p>
        </p:txBody>
      </p:sp>
      <p:sp>
        <p:nvSpPr>
          <p:cNvPr id="21" name="Freeform: Shape 53">
            <a:extLst>
              <a:ext uri="{FF2B5EF4-FFF2-40B4-BE49-F238E27FC236}">
                <a16:creationId xmlns:a16="http://schemas.microsoft.com/office/drawing/2014/main" id="{5BF0A667-98AD-487E-A83E-1B98ED8C09B5}"/>
              </a:ext>
            </a:extLst>
          </p:cNvPr>
          <p:cNvSpPr/>
          <p:nvPr/>
        </p:nvSpPr>
        <p:spPr>
          <a:xfrm>
            <a:off x="509336" y="1535660"/>
            <a:ext cx="4451846" cy="800100"/>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54">
            <a:extLst>
              <a:ext uri="{FF2B5EF4-FFF2-40B4-BE49-F238E27FC236}">
                <a16:creationId xmlns:a16="http://schemas.microsoft.com/office/drawing/2014/main" id="{ECFBC39F-870F-4175-AD0E-07B2663D16FA}"/>
              </a:ext>
            </a:extLst>
          </p:cNvPr>
          <p:cNvSpPr/>
          <p:nvPr/>
        </p:nvSpPr>
        <p:spPr>
          <a:xfrm>
            <a:off x="822083" y="2628900"/>
            <a:ext cx="4451846" cy="800100"/>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55">
            <a:extLst>
              <a:ext uri="{FF2B5EF4-FFF2-40B4-BE49-F238E27FC236}">
                <a16:creationId xmlns:a16="http://schemas.microsoft.com/office/drawing/2014/main" id="{2BF15C7E-9EBD-4063-ACF9-48F5C76788B2}"/>
              </a:ext>
            </a:extLst>
          </p:cNvPr>
          <p:cNvSpPr/>
          <p:nvPr/>
        </p:nvSpPr>
        <p:spPr>
          <a:xfrm>
            <a:off x="323529" y="3693288"/>
            <a:ext cx="4451846" cy="1623244"/>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56">
            <a:extLst>
              <a:ext uri="{FF2B5EF4-FFF2-40B4-BE49-F238E27FC236}">
                <a16:creationId xmlns:a16="http://schemas.microsoft.com/office/drawing/2014/main" id="{45E9FC2F-7F90-40BC-BF62-1E9BCCD8F6FE}"/>
              </a:ext>
            </a:extLst>
          </p:cNvPr>
          <p:cNvSpPr/>
          <p:nvPr/>
        </p:nvSpPr>
        <p:spPr>
          <a:xfrm>
            <a:off x="626490" y="5492647"/>
            <a:ext cx="4451846" cy="1015662"/>
          </a:xfrm>
          <a:custGeom>
            <a:avLst/>
            <a:gdLst>
              <a:gd name="connsiteX0" fmla="*/ 4095750 w 4095750"/>
              <a:gd name="connsiteY0" fmla="*/ 0 h 800100"/>
              <a:gd name="connsiteX1" fmla="*/ 0 w 4095750"/>
              <a:gd name="connsiteY1" fmla="*/ 0 h 800100"/>
              <a:gd name="connsiteX2" fmla="*/ 0 w 4095750"/>
              <a:gd name="connsiteY2" fmla="*/ 800100 h 800100"/>
              <a:gd name="connsiteX3" fmla="*/ 4086225 w 409575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4095750" h="800100">
                <a:moveTo>
                  <a:pt x="4095750" y="0"/>
                </a:moveTo>
                <a:lnTo>
                  <a:pt x="0" y="0"/>
                </a:lnTo>
                <a:lnTo>
                  <a:pt x="0" y="800100"/>
                </a:lnTo>
                <a:lnTo>
                  <a:pt x="4086225" y="800100"/>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B66FFF6-22FE-4A1C-AEC0-44DD3E8C9185}"/>
              </a:ext>
            </a:extLst>
          </p:cNvPr>
          <p:cNvSpPr txBox="1"/>
          <p:nvPr/>
        </p:nvSpPr>
        <p:spPr>
          <a:xfrm>
            <a:off x="509336" y="1643322"/>
            <a:ext cx="4532392" cy="584775"/>
          </a:xfrm>
          <a:prstGeom prst="rect">
            <a:avLst/>
          </a:prstGeom>
          <a:noFill/>
        </p:spPr>
        <p:txBody>
          <a:bodyPr wrap="square" rtlCol="0">
            <a:spAutoFit/>
          </a:bodyPr>
          <a:lstStyle/>
          <a:p>
            <a:r>
              <a:rPr lang="tr-TR" sz="1600" b="1" dirty="0">
                <a:solidFill>
                  <a:srgbClr val="FF0000"/>
                </a:solidFill>
                <a:latin typeface="Arial Narrow" panose="020B0606020202030204" pitchFamily="34" charset="0"/>
              </a:rPr>
              <a:t>Amacı</a:t>
            </a:r>
            <a:r>
              <a:rPr lang="en-US" sz="1600" b="1" dirty="0">
                <a:solidFill>
                  <a:srgbClr val="FF0000"/>
                </a:solidFill>
                <a:latin typeface="Arial Narrow" panose="020B0606020202030204" pitchFamily="34" charset="0"/>
              </a:rPr>
              <a:t> : </a:t>
            </a:r>
            <a:r>
              <a:rPr lang="tr-TR" sz="1600" dirty="0">
                <a:latin typeface="Arial Narrow" panose="020B0606020202030204" pitchFamily="34" charset="0"/>
              </a:rPr>
              <a:t>Yeni giriş yapan bir aracın kaydını sisteme güvenli ve kontrollü bir şekilde eklemek.</a:t>
            </a:r>
          </a:p>
        </p:txBody>
      </p:sp>
      <p:sp>
        <p:nvSpPr>
          <p:cNvPr id="29" name="TextBox 28">
            <a:extLst>
              <a:ext uri="{FF2B5EF4-FFF2-40B4-BE49-F238E27FC236}">
                <a16:creationId xmlns:a16="http://schemas.microsoft.com/office/drawing/2014/main" id="{CEE99771-54F6-4E4F-AE91-11A1E3859076}"/>
              </a:ext>
            </a:extLst>
          </p:cNvPr>
          <p:cNvSpPr txBox="1"/>
          <p:nvPr/>
        </p:nvSpPr>
        <p:spPr>
          <a:xfrm>
            <a:off x="822083" y="2631277"/>
            <a:ext cx="4060661" cy="923330"/>
          </a:xfrm>
          <a:prstGeom prst="rect">
            <a:avLst/>
          </a:prstGeom>
          <a:noFill/>
        </p:spPr>
        <p:txBody>
          <a:bodyPr wrap="square" rtlCol="0">
            <a:spAutoFit/>
          </a:bodyPr>
          <a:lstStyle/>
          <a:p>
            <a:r>
              <a:rPr lang="tr-TR" sz="1400" b="1" dirty="0">
                <a:solidFill>
                  <a:srgbClr val="FF0000"/>
                </a:solidFill>
                <a:latin typeface="Arial Narrow" panose="020B0606020202030204" pitchFamily="34" charset="0"/>
              </a:rPr>
              <a:t>İşleyiş Akışı </a:t>
            </a:r>
            <a:r>
              <a:rPr lang="en-US" sz="1400" b="1" dirty="0">
                <a:solidFill>
                  <a:srgbClr val="FF0000"/>
                </a:solidFill>
                <a:latin typeface="Arial Narrow" panose="020B0606020202030204" pitchFamily="34" charset="0"/>
              </a:rPr>
              <a:t>,</a:t>
            </a:r>
            <a:r>
              <a:rPr lang="tr-TR" sz="1400" b="1" dirty="0">
                <a:solidFill>
                  <a:srgbClr val="FF0000"/>
                </a:solidFill>
                <a:latin typeface="Arial Narrow" panose="020B0606020202030204" pitchFamily="34" charset="0"/>
              </a:rPr>
              <a:t>1. Giriş Formu Gösterimi: </a:t>
            </a:r>
            <a:r>
              <a:rPr lang="tr-TR" sz="1400" dirty="0">
                <a:latin typeface="Arial Narrow" panose="020B0606020202030204" pitchFamily="34" charset="0"/>
              </a:rPr>
              <a:t>Kullanıcı "Araç Girişi Yap" bağlantısına tıklar. </a:t>
            </a:r>
            <a:r>
              <a:rPr lang="tr-TR" sz="1400" dirty="0">
                <a:solidFill>
                  <a:srgbClr val="FF0000"/>
                </a:solidFill>
                <a:latin typeface="Arial Narrow" panose="020B0606020202030204" pitchFamily="34" charset="0"/>
              </a:rPr>
              <a:t>VehicleController-&gt;create() </a:t>
            </a:r>
            <a:r>
              <a:rPr lang="tr-TR" sz="1400" dirty="0">
                <a:latin typeface="Arial Narrow" panose="020B0606020202030204" pitchFamily="34" charset="0"/>
              </a:rPr>
              <a:t>çalışır ve boş park yerlerinin listesini getirir.</a:t>
            </a:r>
          </a:p>
          <a:p>
            <a:endParaRPr lang="en-US" altLang="ko-KR" sz="1200"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154DB920-7198-4038-A460-1585EBAA1FD8}"/>
              </a:ext>
            </a:extLst>
          </p:cNvPr>
          <p:cNvSpPr txBox="1"/>
          <p:nvPr/>
        </p:nvSpPr>
        <p:spPr>
          <a:xfrm>
            <a:off x="669444" y="5492647"/>
            <a:ext cx="4060661" cy="1138773"/>
          </a:xfrm>
          <a:prstGeom prst="rect">
            <a:avLst/>
          </a:prstGeom>
          <a:noFill/>
        </p:spPr>
        <p:txBody>
          <a:bodyPr wrap="square" rtlCol="0">
            <a:spAutoFit/>
          </a:bodyPr>
          <a:lstStyle/>
          <a:p>
            <a:r>
              <a:rPr lang="tr-TR" sz="1400" b="1" dirty="0">
                <a:solidFill>
                  <a:srgbClr val="FF0000"/>
                </a:solidFill>
                <a:latin typeface="Arial Narrow" panose="020B0606020202030204" pitchFamily="34" charset="0"/>
              </a:rPr>
              <a:t>Kayıt: </a:t>
            </a:r>
            <a:r>
              <a:rPr lang="tr-TR" sz="1400" dirty="0">
                <a:latin typeface="Arial Narrow" panose="020B0606020202030204" pitchFamily="34" charset="0"/>
              </a:rPr>
              <a:t>Tüm kontroller başarılı ise, araç (vehicles tablosuna) o anki tarih ve saat ile (NOW()) kaydedilir.</a:t>
            </a:r>
          </a:p>
          <a:p>
            <a:r>
              <a:rPr lang="tr-TR" sz="1400" b="1" dirty="0">
                <a:solidFill>
                  <a:srgbClr val="FF0000"/>
                </a:solidFill>
                <a:latin typeface="Arial Narrow" panose="020B0606020202030204" pitchFamily="34" charset="0"/>
              </a:rPr>
              <a:t>Geri Bildirim: </a:t>
            </a:r>
            <a:r>
              <a:rPr lang="tr-TR" sz="1400" dirty="0">
                <a:latin typeface="Arial Narrow" panose="020B0606020202030204" pitchFamily="34" charset="0"/>
              </a:rPr>
              <a:t>Kullanıcıya başarılı/başarısız olduğuna dair bir mesajla geri dönüş yapılır.</a:t>
            </a:r>
          </a:p>
          <a:p>
            <a:endParaRPr lang="en-US" altLang="ko-KR" sz="1200" dirty="0">
              <a:solidFill>
                <a:schemeClr val="tx1">
                  <a:lumMod val="75000"/>
                  <a:lumOff val="25000"/>
                </a:schemeClr>
              </a:solidFill>
              <a:cs typeface="Arial" pitchFamily="34" charset="0"/>
            </a:endParaRPr>
          </a:p>
        </p:txBody>
      </p:sp>
      <p:sp>
        <p:nvSpPr>
          <p:cNvPr id="17" name="TextBox 16">
            <a:extLst>
              <a:ext uri="{FF2B5EF4-FFF2-40B4-BE49-F238E27FC236}">
                <a16:creationId xmlns:a16="http://schemas.microsoft.com/office/drawing/2014/main" id="{8659B17F-4387-829E-E6A0-CE2121DE22AA}"/>
              </a:ext>
            </a:extLst>
          </p:cNvPr>
          <p:cNvSpPr txBox="1"/>
          <p:nvPr/>
        </p:nvSpPr>
        <p:spPr>
          <a:xfrm>
            <a:off x="323529" y="3704691"/>
            <a:ext cx="4645919" cy="1600438"/>
          </a:xfrm>
          <a:prstGeom prst="rect">
            <a:avLst/>
          </a:prstGeom>
          <a:noFill/>
        </p:spPr>
        <p:txBody>
          <a:bodyPr wrap="square">
            <a:spAutoFit/>
          </a:bodyPr>
          <a:lstStyle/>
          <a:p>
            <a:pPr marL="0" indent="0">
              <a:buNone/>
            </a:pPr>
            <a:r>
              <a:rPr lang="tr-TR" sz="1400" b="1" dirty="0">
                <a:solidFill>
                  <a:srgbClr val="FF0000"/>
                </a:solidFill>
                <a:latin typeface="Arial Narrow" panose="020B0606020202030204" pitchFamily="34" charset="0"/>
              </a:rPr>
              <a:t>Veri Gönderimi: </a:t>
            </a:r>
            <a:r>
              <a:rPr lang="tr-TR" sz="1400" dirty="0">
                <a:latin typeface="Arial Narrow" panose="020B0606020202030204" pitchFamily="34" charset="0"/>
              </a:rPr>
              <a:t>Yönetici, Plakayı girer ve boş park yerleri listesinden birini seçer ve Kaydet'e tıklar.</a:t>
            </a:r>
          </a:p>
          <a:p>
            <a:pPr marL="0" indent="0">
              <a:buNone/>
            </a:pPr>
            <a:r>
              <a:rPr lang="tr-TR" sz="1400" b="1" dirty="0">
                <a:solidFill>
                  <a:srgbClr val="FF0000"/>
                </a:solidFill>
                <a:latin typeface="Arial Narrow" panose="020B0606020202030204" pitchFamily="34" charset="0"/>
              </a:rPr>
              <a:t>İş Mantığı Kontrolü (Vehicle-&gt;insert()): </a:t>
            </a:r>
            <a:r>
              <a:rPr lang="tr-TR" sz="1400" dirty="0">
                <a:latin typeface="Arial Narrow" panose="020B0606020202030204" pitchFamily="34" charset="0"/>
              </a:rPr>
              <a:t>Model, kaydı yapmadan önce 3 kritik kontrolü gerçekleştirir:</a:t>
            </a:r>
          </a:p>
          <a:p>
            <a:pPr lvl="1"/>
            <a:r>
              <a:rPr lang="tr-TR" sz="1400" b="1" dirty="0">
                <a:solidFill>
                  <a:srgbClr val="92D050"/>
                </a:solidFill>
                <a:latin typeface="Arial Narrow" panose="020B0606020202030204" pitchFamily="34" charset="0"/>
              </a:rPr>
              <a:t>Plaka Kontrolü: </a:t>
            </a:r>
            <a:r>
              <a:rPr lang="tr-TR" sz="1400" dirty="0">
                <a:latin typeface="Arial Narrow" panose="020B0606020202030204" pitchFamily="34" charset="0"/>
              </a:rPr>
              <a:t>Aynı plaka otoparkta zaten var mı?</a:t>
            </a:r>
          </a:p>
          <a:p>
            <a:pPr lvl="1"/>
            <a:r>
              <a:rPr lang="tr-TR" sz="1400" b="1" dirty="0">
                <a:solidFill>
                  <a:srgbClr val="92D050"/>
                </a:solidFill>
                <a:latin typeface="Arial Narrow" panose="020B0606020202030204" pitchFamily="34" charset="0"/>
              </a:rPr>
              <a:t>Park Yeri Kontrolü: </a:t>
            </a:r>
            <a:r>
              <a:rPr lang="tr-TR" sz="1400" dirty="0">
                <a:latin typeface="Arial Narrow" panose="020B0606020202030204" pitchFamily="34" charset="0"/>
              </a:rPr>
              <a:t>Seçilen park yeri (spot_code) dolu mu?</a:t>
            </a:r>
          </a:p>
          <a:p>
            <a:pPr lvl="1"/>
            <a:r>
              <a:rPr lang="tr-TR" sz="1400" b="1" dirty="0">
                <a:solidFill>
                  <a:srgbClr val="92D050"/>
                </a:solidFill>
                <a:latin typeface="Arial Narrow" panose="020B0606020202030204" pitchFamily="34" charset="0"/>
              </a:rPr>
              <a:t>Kapasite Kontrolü: </a:t>
            </a:r>
            <a:r>
              <a:rPr lang="tr-TR" sz="1400" dirty="0">
                <a:latin typeface="Arial Narrow" panose="020B0606020202030204" pitchFamily="34" charset="0"/>
              </a:rPr>
              <a:t>Otopark kapasitesi dolmuş mu?</a:t>
            </a:r>
          </a:p>
        </p:txBody>
      </p:sp>
      <p:pic>
        <p:nvPicPr>
          <p:cNvPr id="18" name="Resim 4" descr="metin, ekran görüntüsü, yazılım, bilgisayar simgesi içeren bir resim&#10;&#10;Yapay zeka tarafından oluşturulmuş içerik yanlış olabilir.">
            <a:extLst>
              <a:ext uri="{FF2B5EF4-FFF2-40B4-BE49-F238E27FC236}">
                <a16:creationId xmlns:a16="http://schemas.microsoft.com/office/drawing/2014/main" id="{1CDFB9E1-16A2-1417-E199-FB416FC3443C}"/>
              </a:ext>
            </a:extLst>
          </p:cNvPr>
          <p:cNvPicPr>
            <a:picLocks noChangeAspect="1"/>
          </p:cNvPicPr>
          <p:nvPr/>
        </p:nvPicPr>
        <p:blipFill>
          <a:blip r:embed="rId2"/>
          <a:stretch>
            <a:fillRect/>
          </a:stretch>
        </p:blipFill>
        <p:spPr>
          <a:xfrm>
            <a:off x="6652126" y="1329576"/>
            <a:ext cx="4469391" cy="4727424"/>
          </a:xfrm>
          <a:prstGeom prst="rect">
            <a:avLst/>
          </a:prstGeom>
        </p:spPr>
      </p:pic>
    </p:spTree>
    <p:extLst>
      <p:ext uri="{BB962C8B-B14F-4D97-AF65-F5344CB8AC3E}">
        <p14:creationId xmlns:p14="http://schemas.microsoft.com/office/powerpoint/2010/main" val="418460092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369AB-DEA6-0DD8-85FB-1E29130A6851}"/>
              </a:ext>
            </a:extLst>
          </p:cNvPr>
          <p:cNvPicPr>
            <a:picLocks noChangeAspect="1"/>
          </p:cNvPicPr>
          <p:nvPr/>
        </p:nvPicPr>
        <p:blipFill>
          <a:blip r:embed="rId2"/>
          <a:stretch>
            <a:fillRect/>
          </a:stretch>
        </p:blipFill>
        <p:spPr>
          <a:xfrm>
            <a:off x="585250" y="954505"/>
            <a:ext cx="4468755" cy="1686249"/>
          </a:xfrm>
          <a:prstGeom prst="rect">
            <a:avLst/>
          </a:prstGeom>
        </p:spPr>
      </p:pic>
      <p:pic>
        <p:nvPicPr>
          <p:cNvPr id="3" name="Picture 2">
            <a:extLst>
              <a:ext uri="{FF2B5EF4-FFF2-40B4-BE49-F238E27FC236}">
                <a16:creationId xmlns:a16="http://schemas.microsoft.com/office/drawing/2014/main" id="{9C695A4A-CCD9-52DA-BCAC-36775CB0FAC0}"/>
              </a:ext>
            </a:extLst>
          </p:cNvPr>
          <p:cNvPicPr>
            <a:picLocks noChangeAspect="1"/>
          </p:cNvPicPr>
          <p:nvPr/>
        </p:nvPicPr>
        <p:blipFill>
          <a:blip r:embed="rId2"/>
          <a:stretch>
            <a:fillRect/>
          </a:stretch>
        </p:blipFill>
        <p:spPr>
          <a:xfrm>
            <a:off x="953478" y="2795388"/>
            <a:ext cx="4468755" cy="1019803"/>
          </a:xfrm>
          <a:prstGeom prst="rect">
            <a:avLst/>
          </a:prstGeom>
        </p:spPr>
      </p:pic>
      <p:pic>
        <p:nvPicPr>
          <p:cNvPr id="4" name="Picture 3">
            <a:extLst>
              <a:ext uri="{FF2B5EF4-FFF2-40B4-BE49-F238E27FC236}">
                <a16:creationId xmlns:a16="http://schemas.microsoft.com/office/drawing/2014/main" id="{DC87E164-FE06-3E4A-0EF3-B9FC5DD02CE9}"/>
              </a:ext>
            </a:extLst>
          </p:cNvPr>
          <p:cNvPicPr>
            <a:picLocks noChangeAspect="1"/>
          </p:cNvPicPr>
          <p:nvPr/>
        </p:nvPicPr>
        <p:blipFill>
          <a:blip r:embed="rId2"/>
          <a:stretch>
            <a:fillRect/>
          </a:stretch>
        </p:blipFill>
        <p:spPr>
          <a:xfrm>
            <a:off x="725390" y="4098049"/>
            <a:ext cx="4468755" cy="1104425"/>
          </a:xfrm>
          <a:prstGeom prst="rect">
            <a:avLst/>
          </a:prstGeom>
        </p:spPr>
      </p:pic>
      <p:pic>
        <p:nvPicPr>
          <p:cNvPr id="6" name="Picture 5">
            <a:extLst>
              <a:ext uri="{FF2B5EF4-FFF2-40B4-BE49-F238E27FC236}">
                <a16:creationId xmlns:a16="http://schemas.microsoft.com/office/drawing/2014/main" id="{D5F489C7-CFD0-2611-940F-41EE99714FAE}"/>
              </a:ext>
            </a:extLst>
          </p:cNvPr>
          <p:cNvPicPr>
            <a:picLocks noChangeAspect="1"/>
          </p:cNvPicPr>
          <p:nvPr/>
        </p:nvPicPr>
        <p:blipFill>
          <a:blip r:embed="rId2"/>
          <a:stretch>
            <a:fillRect/>
          </a:stretch>
        </p:blipFill>
        <p:spPr>
          <a:xfrm>
            <a:off x="1014149" y="5435815"/>
            <a:ext cx="4468755" cy="835224"/>
          </a:xfrm>
          <a:prstGeom prst="rect">
            <a:avLst/>
          </a:prstGeom>
        </p:spPr>
      </p:pic>
      <p:sp>
        <p:nvSpPr>
          <p:cNvPr id="8" name="TextBox 7">
            <a:extLst>
              <a:ext uri="{FF2B5EF4-FFF2-40B4-BE49-F238E27FC236}">
                <a16:creationId xmlns:a16="http://schemas.microsoft.com/office/drawing/2014/main" id="{5181DABC-E78A-A5C8-8FA7-8C826200347E}"/>
              </a:ext>
            </a:extLst>
          </p:cNvPr>
          <p:cNvSpPr txBox="1"/>
          <p:nvPr/>
        </p:nvSpPr>
        <p:spPr>
          <a:xfrm>
            <a:off x="585250" y="464979"/>
            <a:ext cx="6096000" cy="461665"/>
          </a:xfrm>
          <a:prstGeom prst="rect">
            <a:avLst/>
          </a:prstGeom>
          <a:noFill/>
        </p:spPr>
        <p:txBody>
          <a:bodyPr wrap="square">
            <a:spAutoFit/>
          </a:bodyPr>
          <a:lstStyle/>
          <a:p>
            <a:r>
              <a:rPr lang="tr-TR" sz="24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9</a:t>
            </a:r>
            <a:r>
              <a:rPr lang="en-US" sz="24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a:t>
            </a:r>
            <a:r>
              <a:rPr lang="tr-TR" sz="24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Araç Çıkış Modülü İşleyişi</a:t>
            </a:r>
            <a:endParaRPr lang="en-US" sz="2400" b="1" cap="all" dirty="0">
              <a:effectLst>
                <a:outerShdw blurRad="50800" dist="63500" dir="2700000" algn="tl" rotWithShape="0">
                  <a:srgbClr val="000000">
                    <a:alpha val="48000"/>
                  </a:srgbClr>
                </a:outerShdw>
              </a:effectLst>
              <a:latin typeface="Arial Narrow" panose="020B0606020202030204" pitchFamily="34" charset="0"/>
              <a:ea typeface="+mj-ea"/>
              <a:cs typeface="+mj-cs"/>
            </a:endParaRPr>
          </a:p>
        </p:txBody>
      </p:sp>
      <p:pic>
        <p:nvPicPr>
          <p:cNvPr id="9" name="Resim 4" descr="metin, ekran görüntüsü, yazılım, bilgisayar simgesi içeren bir resim&#10;&#10;Yapay zeka tarafından oluşturulmuş içerik yanlış olabilir.">
            <a:extLst>
              <a:ext uri="{FF2B5EF4-FFF2-40B4-BE49-F238E27FC236}">
                <a16:creationId xmlns:a16="http://schemas.microsoft.com/office/drawing/2014/main" id="{307B561C-BD3E-9504-C7BA-FBADFC980A39}"/>
              </a:ext>
            </a:extLst>
          </p:cNvPr>
          <p:cNvPicPr>
            <a:picLocks noChangeAspect="1"/>
          </p:cNvPicPr>
          <p:nvPr/>
        </p:nvPicPr>
        <p:blipFill>
          <a:blip r:embed="rId3"/>
          <a:stretch>
            <a:fillRect/>
          </a:stretch>
        </p:blipFill>
        <p:spPr>
          <a:xfrm>
            <a:off x="6821390" y="1011578"/>
            <a:ext cx="4785360" cy="5115169"/>
          </a:xfrm>
          <a:prstGeom prst="rect">
            <a:avLst/>
          </a:prstGeom>
        </p:spPr>
      </p:pic>
      <p:sp>
        <p:nvSpPr>
          <p:cNvPr id="11" name="TextBox 10">
            <a:extLst>
              <a:ext uri="{FF2B5EF4-FFF2-40B4-BE49-F238E27FC236}">
                <a16:creationId xmlns:a16="http://schemas.microsoft.com/office/drawing/2014/main" id="{CE096674-83C9-520B-C8F8-D8E2EBAD5939}"/>
              </a:ext>
            </a:extLst>
          </p:cNvPr>
          <p:cNvSpPr txBox="1"/>
          <p:nvPr/>
        </p:nvSpPr>
        <p:spPr>
          <a:xfrm>
            <a:off x="636872" y="1057760"/>
            <a:ext cx="4785361" cy="1495025"/>
          </a:xfrm>
          <a:prstGeom prst="rect">
            <a:avLst/>
          </a:prstGeom>
          <a:noFill/>
        </p:spPr>
        <p:txBody>
          <a:bodyPr wrap="square">
            <a:spAutoFit/>
          </a:bodyPr>
          <a:lstStyle/>
          <a:p>
            <a:pPr marL="0" indent="0">
              <a:lnSpc>
                <a:spcPct val="110000"/>
              </a:lnSpc>
              <a:buFont typeface="Arial" panose="020B0604020202020204" pitchFamily="34" charset="0"/>
              <a:buNone/>
            </a:pPr>
            <a:r>
              <a:rPr lang="tr-TR" sz="1400" b="1" dirty="0">
                <a:solidFill>
                  <a:srgbClr val="FF0000"/>
                </a:solidFill>
                <a:latin typeface="Arial Narrow" panose="020B0606020202030204" pitchFamily="34" charset="0"/>
              </a:rPr>
              <a:t>Amacı</a:t>
            </a:r>
            <a:r>
              <a:rPr lang="en-US" sz="1400" b="1" dirty="0">
                <a:solidFill>
                  <a:srgbClr val="FF0000"/>
                </a:solidFill>
                <a:latin typeface="Arial Narrow" panose="020B0606020202030204" pitchFamily="34" charset="0"/>
              </a:rPr>
              <a:t> : </a:t>
            </a:r>
            <a:r>
              <a:rPr lang="tr-TR" sz="1400" dirty="0">
                <a:latin typeface="Arial Narrow" panose="020B0606020202030204" pitchFamily="34" charset="0"/>
              </a:rPr>
              <a:t>Otoparktaki bir aracın çıkış işlemini tamamlamak, anlık kaydını silmek ve tüm süreci geçmiş kayıtlara aktarmak.</a:t>
            </a:r>
          </a:p>
          <a:p>
            <a:pPr marL="0" indent="0">
              <a:lnSpc>
                <a:spcPct val="110000"/>
              </a:lnSpc>
              <a:buFont typeface="Arial" panose="020B0604020202020204" pitchFamily="34" charset="0"/>
              <a:buNone/>
            </a:pPr>
            <a:r>
              <a:rPr lang="tr-TR" sz="1400" b="1" dirty="0">
                <a:solidFill>
                  <a:srgbClr val="FF0000"/>
                </a:solidFill>
                <a:latin typeface="Arial Narrow" panose="020B0606020202030204" pitchFamily="34" charset="0"/>
              </a:rPr>
              <a:t>İşleyiş Akışı (VehicleController-&gt;exitStore()) 1. Çıkış Formu Gösterimi: </a:t>
            </a:r>
            <a:r>
              <a:rPr lang="tr-TR" sz="1400" dirty="0">
                <a:latin typeface="Arial Narrow" panose="020B0606020202030204" pitchFamily="34" charset="0"/>
              </a:rPr>
              <a:t>Kullanıcı "Araç Çıkışı Yap" bağlantısına tıklar. </a:t>
            </a:r>
            <a:r>
              <a:rPr lang="tr-TR" sz="1400" dirty="0">
                <a:solidFill>
                  <a:srgbClr val="FF0000"/>
                </a:solidFill>
                <a:latin typeface="Arial Narrow" panose="020B0606020202030204" pitchFamily="34" charset="0"/>
              </a:rPr>
              <a:t>VehicleController-&gt;exitForm() </a:t>
            </a:r>
            <a:r>
              <a:rPr lang="tr-TR" sz="1400" dirty="0">
                <a:latin typeface="Arial Narrow" panose="020B0606020202030204" pitchFamily="34" charset="0"/>
              </a:rPr>
              <a:t>çalışır ve içerideki araçların plaka/yer listesini getirir.</a:t>
            </a:r>
          </a:p>
        </p:txBody>
      </p:sp>
      <p:sp>
        <p:nvSpPr>
          <p:cNvPr id="13" name="TextBox 12">
            <a:extLst>
              <a:ext uri="{FF2B5EF4-FFF2-40B4-BE49-F238E27FC236}">
                <a16:creationId xmlns:a16="http://schemas.microsoft.com/office/drawing/2014/main" id="{4E06C909-5658-8570-95BE-23C791365B37}"/>
              </a:ext>
            </a:extLst>
          </p:cNvPr>
          <p:cNvSpPr txBox="1"/>
          <p:nvPr/>
        </p:nvSpPr>
        <p:spPr>
          <a:xfrm>
            <a:off x="1014149" y="2793174"/>
            <a:ext cx="4785360" cy="1021049"/>
          </a:xfrm>
          <a:prstGeom prst="rect">
            <a:avLst/>
          </a:prstGeom>
          <a:noFill/>
        </p:spPr>
        <p:txBody>
          <a:bodyPr wrap="square">
            <a:spAutoFit/>
          </a:bodyPr>
          <a:lstStyle/>
          <a:p>
            <a:pPr marL="0" indent="0">
              <a:lnSpc>
                <a:spcPct val="110000"/>
              </a:lnSpc>
              <a:buFont typeface="Arial" panose="020B0604020202020204" pitchFamily="34" charset="0"/>
              <a:buNone/>
            </a:pPr>
            <a:r>
              <a:rPr lang="tr-TR" sz="1400" b="1" dirty="0">
                <a:solidFill>
                  <a:srgbClr val="FF0000"/>
                </a:solidFill>
                <a:latin typeface="Arial Narrow" panose="020B0606020202030204" pitchFamily="34" charset="0"/>
              </a:rPr>
              <a:t>Veri Gönderimi: </a:t>
            </a:r>
            <a:r>
              <a:rPr lang="tr-TR" sz="1400" dirty="0">
                <a:latin typeface="Arial Narrow" panose="020B0606020202030204" pitchFamily="34" charset="0"/>
              </a:rPr>
              <a:t>Yönetici, çıkış yapacak aracın Plakasını seçer ve Çıkış Yap'a tıklar.</a:t>
            </a:r>
          </a:p>
          <a:p>
            <a:pPr marL="0" indent="0">
              <a:lnSpc>
                <a:spcPct val="110000"/>
              </a:lnSpc>
              <a:buFont typeface="Arial" panose="020B0604020202020204" pitchFamily="34" charset="0"/>
              <a:buNone/>
            </a:pPr>
            <a:r>
              <a:rPr lang="tr-TR" sz="1400" b="1" dirty="0">
                <a:solidFill>
                  <a:srgbClr val="FF0000"/>
                </a:solidFill>
                <a:latin typeface="Arial Narrow" panose="020B0606020202030204" pitchFamily="34" charset="0"/>
              </a:rPr>
              <a:t>İş Mantığı Kontrolü (Vehicle-&gt;exitVehicle()):</a:t>
            </a:r>
            <a:r>
              <a:rPr lang="en-US" sz="1400" b="1" dirty="0">
                <a:solidFill>
                  <a:srgbClr val="FF0000"/>
                </a:solidFill>
                <a:latin typeface="Arial Narrow" panose="020B0606020202030204" pitchFamily="34" charset="0"/>
              </a:rPr>
              <a:t> </a:t>
            </a:r>
            <a:r>
              <a:rPr lang="tr-TR" sz="1400" dirty="0">
                <a:latin typeface="Arial Narrow" panose="020B0606020202030204" pitchFamily="34" charset="0"/>
              </a:rPr>
              <a:t>Sistem, plakayı kullanarak vehicles tablosundaki araç kaydını bulur.</a:t>
            </a:r>
          </a:p>
        </p:txBody>
      </p:sp>
      <p:sp>
        <p:nvSpPr>
          <p:cNvPr id="15" name="TextBox 14">
            <a:extLst>
              <a:ext uri="{FF2B5EF4-FFF2-40B4-BE49-F238E27FC236}">
                <a16:creationId xmlns:a16="http://schemas.microsoft.com/office/drawing/2014/main" id="{323506AE-E06A-EE5B-E7D4-23F25E093638}"/>
              </a:ext>
            </a:extLst>
          </p:cNvPr>
          <p:cNvSpPr txBox="1"/>
          <p:nvPr/>
        </p:nvSpPr>
        <p:spPr>
          <a:xfrm>
            <a:off x="725390" y="4130940"/>
            <a:ext cx="4757514" cy="1021049"/>
          </a:xfrm>
          <a:prstGeom prst="rect">
            <a:avLst/>
          </a:prstGeom>
          <a:noFill/>
        </p:spPr>
        <p:txBody>
          <a:bodyPr wrap="square">
            <a:spAutoFit/>
          </a:bodyPr>
          <a:lstStyle/>
          <a:p>
            <a:pPr marL="0" indent="0">
              <a:lnSpc>
                <a:spcPct val="110000"/>
              </a:lnSpc>
              <a:buFont typeface="Arial" panose="020B0604020202020204" pitchFamily="34" charset="0"/>
              <a:buNone/>
            </a:pPr>
            <a:r>
              <a:rPr lang="tr-TR" sz="1400" b="1" dirty="0">
                <a:solidFill>
                  <a:srgbClr val="FF0000"/>
                </a:solidFill>
                <a:latin typeface="Arial Narrow" panose="020B0606020202030204" pitchFamily="34" charset="0"/>
              </a:rPr>
              <a:t>Kayıt Aktarımı: </a:t>
            </a:r>
            <a:r>
              <a:rPr lang="tr-TR" sz="1400" dirty="0">
                <a:latin typeface="Arial Narrow" panose="020B0606020202030204" pitchFamily="34" charset="0"/>
              </a:rPr>
              <a:t>Bulunan kaydın plate, entry_at, spot_code bilgileri alınır.</a:t>
            </a:r>
            <a:r>
              <a:rPr lang="en-US" sz="1400" dirty="0">
                <a:latin typeface="Arial Narrow" panose="020B0606020202030204" pitchFamily="34" charset="0"/>
              </a:rPr>
              <a:t> </a:t>
            </a:r>
          </a:p>
          <a:p>
            <a:pPr marL="0" indent="0">
              <a:lnSpc>
                <a:spcPct val="110000"/>
              </a:lnSpc>
              <a:buFont typeface="Arial" panose="020B0604020202020204" pitchFamily="34" charset="0"/>
              <a:buNone/>
            </a:pPr>
            <a:r>
              <a:rPr lang="tr-TR" sz="1400" dirty="0">
                <a:latin typeface="Arial Narrow" panose="020B0606020202030204" pitchFamily="34" charset="0"/>
              </a:rPr>
              <a:t>Bu bilgiler, exit_at olarak o anki saat (NOW()) eklenerek records tablosuna INSERT edilir.</a:t>
            </a:r>
          </a:p>
        </p:txBody>
      </p:sp>
      <p:sp>
        <p:nvSpPr>
          <p:cNvPr id="17" name="TextBox 16">
            <a:extLst>
              <a:ext uri="{FF2B5EF4-FFF2-40B4-BE49-F238E27FC236}">
                <a16:creationId xmlns:a16="http://schemas.microsoft.com/office/drawing/2014/main" id="{C5C44F9A-FCAF-0C84-106A-02CCF23D6F3C}"/>
              </a:ext>
            </a:extLst>
          </p:cNvPr>
          <p:cNvSpPr txBox="1"/>
          <p:nvPr/>
        </p:nvSpPr>
        <p:spPr>
          <a:xfrm>
            <a:off x="1014149" y="5467738"/>
            <a:ext cx="5081851" cy="783997"/>
          </a:xfrm>
          <a:prstGeom prst="rect">
            <a:avLst/>
          </a:prstGeom>
          <a:noFill/>
        </p:spPr>
        <p:txBody>
          <a:bodyPr wrap="square">
            <a:spAutoFit/>
          </a:bodyPr>
          <a:lstStyle/>
          <a:p>
            <a:pPr marL="0" indent="0">
              <a:lnSpc>
                <a:spcPct val="110000"/>
              </a:lnSpc>
              <a:buFont typeface="Arial" panose="020B0604020202020204" pitchFamily="34" charset="0"/>
              <a:buNone/>
            </a:pPr>
            <a:r>
              <a:rPr lang="tr-TR" sz="1400" b="1" dirty="0">
                <a:solidFill>
                  <a:srgbClr val="FF0000"/>
                </a:solidFill>
                <a:latin typeface="Arial Narrow" panose="020B0606020202030204" pitchFamily="34" charset="0"/>
              </a:rPr>
              <a:t>Araç Silme: </a:t>
            </a:r>
            <a:r>
              <a:rPr lang="tr-TR" sz="1400" dirty="0">
                <a:latin typeface="Arial Narrow" panose="020B0606020202030204" pitchFamily="34" charset="0"/>
              </a:rPr>
              <a:t>Aktarım yapıldıktan sonra, araç kaydı vehicles tablosundan DELETE edilir.</a:t>
            </a:r>
          </a:p>
          <a:p>
            <a:pPr marL="0" indent="0">
              <a:lnSpc>
                <a:spcPct val="110000"/>
              </a:lnSpc>
              <a:buFont typeface="Arial" panose="020B0604020202020204" pitchFamily="34" charset="0"/>
              <a:buNone/>
            </a:pPr>
            <a:r>
              <a:rPr lang="tr-TR" sz="1400" b="1" dirty="0">
                <a:solidFill>
                  <a:srgbClr val="FF0000"/>
                </a:solidFill>
                <a:latin typeface="Arial Narrow" panose="020B0606020202030204" pitchFamily="34" charset="0"/>
              </a:rPr>
              <a:t>Geri Bildirim: </a:t>
            </a:r>
            <a:r>
              <a:rPr lang="tr-TR" sz="1400" dirty="0">
                <a:latin typeface="Arial Narrow" panose="020B0606020202030204" pitchFamily="34" charset="0"/>
              </a:rPr>
              <a:t>Kullanıcıya işlemin başarılı olup olmadığına dair bilgi verilir.</a:t>
            </a:r>
          </a:p>
        </p:txBody>
      </p:sp>
    </p:spTree>
    <p:extLst>
      <p:ext uri="{BB962C8B-B14F-4D97-AF65-F5344CB8AC3E}">
        <p14:creationId xmlns:p14="http://schemas.microsoft.com/office/powerpoint/2010/main" val="343736342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20E16F-B253-1E09-C773-F24C898859DA}"/>
              </a:ext>
            </a:extLst>
          </p:cNvPr>
          <p:cNvSpPr txBox="1"/>
          <p:nvPr/>
        </p:nvSpPr>
        <p:spPr>
          <a:xfrm>
            <a:off x="845820" y="1043583"/>
            <a:ext cx="4983480" cy="4955203"/>
          </a:xfrm>
          <a:prstGeom prst="rect">
            <a:avLst/>
          </a:prstGeom>
          <a:noFill/>
        </p:spPr>
        <p:txBody>
          <a:bodyPr wrap="square">
            <a:spAutoFit/>
          </a:bodyPr>
          <a:lstStyle/>
          <a:p>
            <a:pPr marL="0" indent="0">
              <a:buNone/>
            </a:pPr>
            <a:r>
              <a:rPr lang="tr-TR" sz="2000" b="1" dirty="0">
                <a:solidFill>
                  <a:srgbClr val="0070C0"/>
                </a:solidFill>
                <a:latin typeface="Arial Narrow" panose="020B0606020202030204" pitchFamily="34" charset="0"/>
              </a:rPr>
              <a:t>Kroki Görünümü (SketchController-&gt;view())</a:t>
            </a:r>
          </a:p>
          <a:p>
            <a:r>
              <a:rPr lang="tr-TR" sz="1600" b="1" dirty="0">
                <a:solidFill>
                  <a:srgbClr val="FF0000"/>
                </a:solidFill>
                <a:latin typeface="Arial Narrow" panose="020B0606020202030204" pitchFamily="34" charset="0"/>
              </a:rPr>
              <a:t>Amacı: </a:t>
            </a:r>
            <a:r>
              <a:rPr lang="tr-TR" sz="1600" dirty="0">
                <a:latin typeface="Arial Narrow" panose="020B0606020202030204" pitchFamily="34" charset="0"/>
              </a:rPr>
              <a:t>Otoparkın fiziksel yerleşim planının dijital bir temsilini sunarak hangi park yerlerinin anlık olarak dolu/boş olduğunu görselleştirmek.</a:t>
            </a:r>
          </a:p>
          <a:p>
            <a:r>
              <a:rPr lang="tr-TR" sz="1600" b="1" dirty="0">
                <a:solidFill>
                  <a:srgbClr val="FF0000"/>
                </a:solidFill>
                <a:latin typeface="Arial Narrow" panose="020B0606020202030204" pitchFamily="34" charset="0"/>
              </a:rPr>
              <a:t>İşleyiş: </a:t>
            </a:r>
            <a:r>
              <a:rPr lang="tr-TR" sz="1600" dirty="0">
                <a:solidFill>
                  <a:srgbClr val="FF0000"/>
                </a:solidFill>
                <a:latin typeface="Arial Narrow" panose="020B0606020202030204" pitchFamily="34" charset="0"/>
              </a:rPr>
              <a:t>Vehicle-&gt;spotStatus() </a:t>
            </a:r>
            <a:r>
              <a:rPr lang="tr-TR" sz="1600" dirty="0">
                <a:latin typeface="Arial Narrow" panose="020B0606020202030204" pitchFamily="34" charset="0"/>
              </a:rPr>
              <a:t>metodu ile otoparktaki tüm park yerleri (spots tablosundan) listelenir. Hangi park yerlerinde araç olduğu </a:t>
            </a:r>
            <a:r>
              <a:rPr lang="tr-TR" sz="1600" dirty="0">
                <a:solidFill>
                  <a:srgbClr val="FF0000"/>
                </a:solidFill>
                <a:latin typeface="Arial Narrow" panose="020B0606020202030204" pitchFamily="34" charset="0"/>
              </a:rPr>
              <a:t>(vehicles tablosundan) </a:t>
            </a:r>
            <a:r>
              <a:rPr lang="tr-TR" sz="1600" dirty="0">
                <a:latin typeface="Arial Narrow" panose="020B0606020202030204" pitchFamily="34" charset="0"/>
              </a:rPr>
              <a:t>kontrol edilir.</a:t>
            </a:r>
          </a:p>
          <a:p>
            <a:r>
              <a:rPr lang="tr-TR" sz="1600" b="1" dirty="0">
                <a:solidFill>
                  <a:srgbClr val="FF0000"/>
                </a:solidFill>
                <a:latin typeface="Arial Narrow" panose="020B0606020202030204" pitchFamily="34" charset="0"/>
              </a:rPr>
              <a:t>Görselleştirme: </a:t>
            </a:r>
            <a:r>
              <a:rPr lang="tr-TR" sz="1600" dirty="0">
                <a:latin typeface="Arial Narrow" panose="020B0606020202030204" pitchFamily="34" charset="0"/>
              </a:rPr>
              <a:t>Park yerleri, Dolu için Kırmızı </a:t>
            </a:r>
            <a:r>
              <a:rPr lang="tr-TR" sz="1600" dirty="0">
                <a:solidFill>
                  <a:srgbClr val="FF0000"/>
                </a:solidFill>
                <a:latin typeface="Arial Narrow" panose="020B0606020202030204" pitchFamily="34" charset="0"/>
              </a:rPr>
              <a:t>(Örn: #dc3545) </a:t>
            </a:r>
            <a:r>
              <a:rPr lang="tr-TR" sz="1600" dirty="0">
                <a:latin typeface="Arial Narrow" panose="020B0606020202030204" pitchFamily="34" charset="0"/>
              </a:rPr>
              <a:t>ve Boş için Yeşil </a:t>
            </a:r>
            <a:r>
              <a:rPr lang="tr-TR" sz="1600" dirty="0">
                <a:solidFill>
                  <a:srgbClr val="FF0000"/>
                </a:solidFill>
                <a:latin typeface="Arial Narrow" panose="020B0606020202030204" pitchFamily="34" charset="0"/>
              </a:rPr>
              <a:t>(Örn: #198754) </a:t>
            </a:r>
            <a:r>
              <a:rPr lang="tr-TR" sz="1600" dirty="0">
                <a:latin typeface="Arial Narrow" panose="020B0606020202030204" pitchFamily="34" charset="0"/>
              </a:rPr>
              <a:t>renklerle gösterilerek yöneticinin tek bakışta doluluk durumunu anlaması sağlanır .</a:t>
            </a:r>
            <a:endParaRPr lang="en-US" sz="1600" dirty="0">
              <a:latin typeface="Arial Narrow" panose="020B0606020202030204" pitchFamily="34" charset="0"/>
            </a:endParaRPr>
          </a:p>
          <a:p>
            <a:endParaRPr lang="tr-TR" sz="1600" dirty="0">
              <a:latin typeface="Arial Narrow" panose="020B0606020202030204" pitchFamily="34" charset="0"/>
            </a:endParaRPr>
          </a:p>
          <a:p>
            <a:pPr marL="0" indent="0">
              <a:buNone/>
            </a:pPr>
            <a:r>
              <a:rPr lang="tr-TR" sz="2000" b="1" dirty="0">
                <a:solidFill>
                  <a:srgbClr val="0070C0"/>
                </a:solidFill>
                <a:latin typeface="Arial Narrow" panose="020B0606020202030204" pitchFamily="34" charset="0"/>
              </a:rPr>
              <a:t>İçerdeki Araçlar Listesi (VehicleController-&gt;insideList())</a:t>
            </a:r>
          </a:p>
          <a:p>
            <a:r>
              <a:rPr lang="tr-TR" sz="1600" b="1" dirty="0">
                <a:solidFill>
                  <a:srgbClr val="FF0000"/>
                </a:solidFill>
                <a:latin typeface="Arial Narrow" panose="020B0606020202030204" pitchFamily="34" charset="0"/>
              </a:rPr>
              <a:t>Amacı: </a:t>
            </a:r>
            <a:r>
              <a:rPr lang="tr-TR" sz="1600" dirty="0">
                <a:latin typeface="Arial Narrow" panose="020B0606020202030204" pitchFamily="34" charset="0"/>
              </a:rPr>
              <a:t>Otoparkta bekleyen araçların detaylı listesini sunmak.</a:t>
            </a:r>
          </a:p>
          <a:p>
            <a:r>
              <a:rPr lang="tr-TR" sz="1600" b="1" dirty="0">
                <a:solidFill>
                  <a:srgbClr val="FF0000"/>
                </a:solidFill>
                <a:latin typeface="Arial Narrow" panose="020B0606020202030204" pitchFamily="34" charset="0"/>
              </a:rPr>
              <a:t>İşleyiş: </a:t>
            </a:r>
            <a:r>
              <a:rPr lang="tr-TR" sz="1600" dirty="0">
                <a:solidFill>
                  <a:srgbClr val="FF0000"/>
                </a:solidFill>
                <a:latin typeface="Arial Narrow" panose="020B0606020202030204" pitchFamily="34" charset="0"/>
              </a:rPr>
              <a:t>Vehicle-&gt;insidePaged() </a:t>
            </a:r>
            <a:r>
              <a:rPr lang="tr-TR" sz="1600" dirty="0">
                <a:latin typeface="Arial Narrow" panose="020B0606020202030204" pitchFamily="34" charset="0"/>
              </a:rPr>
              <a:t>metodu ile vehicles tablosundaki kayıtlar sayfalama (paging) yapılarak listelenir.</a:t>
            </a:r>
          </a:p>
          <a:p>
            <a:r>
              <a:rPr lang="tr-TR" sz="1600" b="1" dirty="0">
                <a:solidFill>
                  <a:srgbClr val="FF0000"/>
                </a:solidFill>
                <a:latin typeface="Arial Narrow" panose="020B0606020202030204" pitchFamily="34" charset="0"/>
              </a:rPr>
              <a:t>Kritik Veriler: </a:t>
            </a:r>
            <a:r>
              <a:rPr lang="tr-TR" sz="1600" dirty="0">
                <a:latin typeface="Arial Narrow" panose="020B0606020202030204" pitchFamily="34" charset="0"/>
              </a:rPr>
              <a:t>Her araç için Plaka, Park Edilen Alan, Giriş Tarihi ve içeride geçirilen süre (saat/dakika cinsinden) hesaplanarak gösterilir.</a:t>
            </a:r>
          </a:p>
        </p:txBody>
      </p:sp>
      <p:pic>
        <p:nvPicPr>
          <p:cNvPr id="4" name="Picture 3">
            <a:extLst>
              <a:ext uri="{FF2B5EF4-FFF2-40B4-BE49-F238E27FC236}">
                <a16:creationId xmlns:a16="http://schemas.microsoft.com/office/drawing/2014/main" id="{36C2E924-50EA-2C0B-F47D-992DFEDFBCE3}"/>
              </a:ext>
            </a:extLst>
          </p:cNvPr>
          <p:cNvPicPr>
            <a:picLocks noChangeAspect="1"/>
          </p:cNvPicPr>
          <p:nvPr/>
        </p:nvPicPr>
        <p:blipFill>
          <a:blip r:embed="rId2"/>
          <a:stretch>
            <a:fillRect/>
          </a:stretch>
        </p:blipFill>
        <p:spPr>
          <a:xfrm>
            <a:off x="784860" y="1105436"/>
            <a:ext cx="60960" cy="2468344"/>
          </a:xfrm>
          <a:prstGeom prst="rect">
            <a:avLst/>
          </a:prstGeom>
        </p:spPr>
      </p:pic>
      <p:pic>
        <p:nvPicPr>
          <p:cNvPr id="5" name="Picture 4">
            <a:extLst>
              <a:ext uri="{FF2B5EF4-FFF2-40B4-BE49-F238E27FC236}">
                <a16:creationId xmlns:a16="http://schemas.microsoft.com/office/drawing/2014/main" id="{86276BBB-E4C8-917E-135D-F71E09DC30C3}"/>
              </a:ext>
            </a:extLst>
          </p:cNvPr>
          <p:cNvPicPr>
            <a:picLocks noChangeAspect="1"/>
          </p:cNvPicPr>
          <p:nvPr/>
        </p:nvPicPr>
        <p:blipFill>
          <a:blip r:embed="rId2"/>
          <a:stretch>
            <a:fillRect/>
          </a:stretch>
        </p:blipFill>
        <p:spPr>
          <a:xfrm>
            <a:off x="784860" y="3835807"/>
            <a:ext cx="64011" cy="2162980"/>
          </a:xfrm>
          <a:prstGeom prst="rect">
            <a:avLst/>
          </a:prstGeom>
        </p:spPr>
      </p:pic>
      <p:sp>
        <p:nvSpPr>
          <p:cNvPr id="7" name="TextBox 6">
            <a:extLst>
              <a:ext uri="{FF2B5EF4-FFF2-40B4-BE49-F238E27FC236}">
                <a16:creationId xmlns:a16="http://schemas.microsoft.com/office/drawing/2014/main" id="{1BF0DB88-94AD-26E7-6089-831FDEBA135A}"/>
              </a:ext>
            </a:extLst>
          </p:cNvPr>
          <p:cNvSpPr txBox="1"/>
          <p:nvPr/>
        </p:nvSpPr>
        <p:spPr>
          <a:xfrm>
            <a:off x="784860" y="520512"/>
            <a:ext cx="6096000" cy="369332"/>
          </a:xfrm>
          <a:prstGeom prst="rect">
            <a:avLst/>
          </a:prstGeom>
          <a:noFill/>
        </p:spPr>
        <p:txBody>
          <a:bodyPr wrap="square">
            <a:spAutoFit/>
          </a:bodyPr>
          <a:lstStyle/>
          <a:p>
            <a:pPr>
              <a:lnSpc>
                <a:spcPct val="90000"/>
              </a:lnSpc>
              <a:spcBef>
                <a:spcPct val="0"/>
              </a:spcBef>
            </a:pPr>
            <a:r>
              <a:rPr lang="tr-TR" sz="20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10</a:t>
            </a:r>
            <a:r>
              <a:rPr lang="en-US" sz="20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a:t>
            </a:r>
            <a:r>
              <a:rPr lang="tr-TR" sz="2000" b="1" cap="all" dirty="0">
                <a:effectLst>
                  <a:outerShdw blurRad="50800" dist="63500" dir="2700000" algn="tl" rotWithShape="0">
                    <a:srgbClr val="000000">
                      <a:alpha val="48000"/>
                    </a:srgbClr>
                  </a:outerShdw>
                </a:effectLst>
                <a:latin typeface="Arial Narrow" panose="020B0606020202030204" pitchFamily="34" charset="0"/>
                <a:ea typeface="+mj-ea"/>
                <a:cs typeface="+mj-cs"/>
              </a:rPr>
              <a:t>Kroki Görünümü ve İçerdeki Araçlar Listesi</a:t>
            </a:r>
            <a:endParaRPr lang="en-US" sz="2000" b="1" cap="all" dirty="0">
              <a:effectLst>
                <a:outerShdw blurRad="50800" dist="63500" dir="2700000" algn="tl" rotWithShape="0">
                  <a:srgbClr val="000000">
                    <a:alpha val="48000"/>
                  </a:srgbClr>
                </a:outerShdw>
              </a:effectLst>
              <a:latin typeface="Arial Narrow" panose="020B0606020202030204" pitchFamily="34" charset="0"/>
              <a:ea typeface="+mj-ea"/>
              <a:cs typeface="+mj-cs"/>
            </a:endParaRPr>
          </a:p>
        </p:txBody>
      </p:sp>
      <p:pic>
        <p:nvPicPr>
          <p:cNvPr id="8" name="Resim 4" descr="metin, ekran görüntüsü, yazılım, bilgisayar simgesi içeren bir resim&#10;&#10;Yapay zeka tarafından oluşturulmuş içerik yanlış olabilir.">
            <a:extLst>
              <a:ext uri="{FF2B5EF4-FFF2-40B4-BE49-F238E27FC236}">
                <a16:creationId xmlns:a16="http://schemas.microsoft.com/office/drawing/2014/main" id="{86232333-D062-4F12-C788-D5086AAB2BCA}"/>
              </a:ext>
            </a:extLst>
          </p:cNvPr>
          <p:cNvPicPr>
            <a:picLocks noChangeAspect="1"/>
          </p:cNvPicPr>
          <p:nvPr/>
        </p:nvPicPr>
        <p:blipFill>
          <a:blip r:embed="rId3"/>
          <a:stretch>
            <a:fillRect/>
          </a:stretch>
        </p:blipFill>
        <p:spPr>
          <a:xfrm>
            <a:off x="6880860" y="1042149"/>
            <a:ext cx="4587240" cy="5295339"/>
          </a:xfrm>
          <a:prstGeom prst="rect">
            <a:avLst/>
          </a:prstGeom>
        </p:spPr>
      </p:pic>
    </p:spTree>
    <p:extLst>
      <p:ext uri="{BB962C8B-B14F-4D97-AF65-F5344CB8AC3E}">
        <p14:creationId xmlns:p14="http://schemas.microsoft.com/office/powerpoint/2010/main" val="157102908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46">
            <a:extLst>
              <a:ext uri="{FF2B5EF4-FFF2-40B4-BE49-F238E27FC236}">
                <a16:creationId xmlns:a16="http://schemas.microsoft.com/office/drawing/2014/main" id="{A997CA91-925D-F89A-4316-D2AA7855AF52}"/>
              </a:ext>
            </a:extLst>
          </p:cNvPr>
          <p:cNvGrpSpPr/>
          <p:nvPr/>
        </p:nvGrpSpPr>
        <p:grpSpPr>
          <a:xfrm>
            <a:off x="7268307" y="1459746"/>
            <a:ext cx="3772358" cy="2950798"/>
            <a:chOff x="903382" y="2469941"/>
            <a:chExt cx="3696229" cy="2608395"/>
          </a:xfrm>
        </p:grpSpPr>
        <p:grpSp>
          <p:nvGrpSpPr>
            <p:cNvPr id="3" name="Group 293">
              <a:extLst>
                <a:ext uri="{FF2B5EF4-FFF2-40B4-BE49-F238E27FC236}">
                  <a16:creationId xmlns:a16="http://schemas.microsoft.com/office/drawing/2014/main" id="{3CE7EFFB-DE2A-D7B2-77E9-9A27CEEC36A2}"/>
                </a:ext>
              </a:extLst>
            </p:cNvPr>
            <p:cNvGrpSpPr/>
            <p:nvPr/>
          </p:nvGrpSpPr>
          <p:grpSpPr>
            <a:xfrm>
              <a:off x="903382" y="3271851"/>
              <a:ext cx="2717471" cy="1806485"/>
              <a:chOff x="6917382" y="4652701"/>
              <a:chExt cx="2983072" cy="1983048"/>
            </a:xfrm>
          </p:grpSpPr>
          <p:sp>
            <p:nvSpPr>
              <p:cNvPr id="38" name="Freeform: Shape 294">
                <a:extLst>
                  <a:ext uri="{FF2B5EF4-FFF2-40B4-BE49-F238E27FC236}">
                    <a16:creationId xmlns:a16="http://schemas.microsoft.com/office/drawing/2014/main" id="{06330255-ED50-5E68-B9F5-6C24448C50C8}"/>
                  </a:ext>
                </a:extLst>
              </p:cNvPr>
              <p:cNvSpPr/>
              <p:nvPr/>
            </p:nvSpPr>
            <p:spPr>
              <a:xfrm>
                <a:off x="6917382" y="4652701"/>
                <a:ext cx="2983072" cy="1983048"/>
              </a:xfrm>
              <a:custGeom>
                <a:avLst/>
                <a:gdLst>
                  <a:gd name="connsiteX0" fmla="*/ 2977241 w 2983072"/>
                  <a:gd name="connsiteY0" fmla="*/ 1404120 h 1983048"/>
                  <a:gd name="connsiteX1" fmla="*/ 1664038 w 2983072"/>
                  <a:gd name="connsiteY1" fmla="*/ 1312116 h 1983048"/>
                  <a:gd name="connsiteX2" fmla="*/ 1634323 w 2983072"/>
                  <a:gd name="connsiteY2" fmla="*/ 1288114 h 1983048"/>
                  <a:gd name="connsiteX3" fmla="*/ 1230305 w 2983072"/>
                  <a:gd name="connsiteY3" fmla="*/ 69774 h 1983048"/>
                  <a:gd name="connsiteX4" fmla="*/ 1130872 w 2983072"/>
                  <a:gd name="connsiteY4" fmla="*/ 56 h 1983048"/>
                  <a:gd name="connsiteX5" fmla="*/ 68538 w 2983072"/>
                  <a:gd name="connsiteY5" fmla="*/ 15486 h 1983048"/>
                  <a:gd name="connsiteX6" fmla="*/ 1678 w 2983072"/>
                  <a:gd name="connsiteY6" fmla="*/ 98918 h 1983048"/>
                  <a:gd name="connsiteX7" fmla="*/ 437126 w 2983072"/>
                  <a:gd name="connsiteY7" fmla="*/ 1469265 h 1983048"/>
                  <a:gd name="connsiteX8" fmla="*/ 531416 w 2983072"/>
                  <a:gd name="connsiteY8" fmla="*/ 1703562 h 1983048"/>
                  <a:gd name="connsiteX9" fmla="*/ 478271 w 2983072"/>
                  <a:gd name="connsiteY9" fmla="*/ 1825853 h 1983048"/>
                  <a:gd name="connsiteX10" fmla="*/ 554274 w 2983072"/>
                  <a:gd name="connsiteY10" fmla="*/ 1888141 h 1983048"/>
                  <a:gd name="connsiteX11" fmla="*/ 2109201 w 2983072"/>
                  <a:gd name="connsiteY11" fmla="*/ 1983003 h 1983048"/>
                  <a:gd name="connsiteX12" fmla="*/ 2322354 w 2983072"/>
                  <a:gd name="connsiteY12" fmla="*/ 1912714 h 1983048"/>
                  <a:gd name="connsiteX13" fmla="*/ 2959525 w 2983072"/>
                  <a:gd name="connsiteY13" fmla="*/ 1470408 h 1983048"/>
                  <a:gd name="connsiteX14" fmla="*/ 2977241 w 2983072"/>
                  <a:gd name="connsiteY14" fmla="*/ 1404120 h 1983048"/>
                  <a:gd name="connsiteX15" fmla="*/ 2977241 w 2983072"/>
                  <a:gd name="connsiteY15" fmla="*/ 1404120 h 198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3072" h="1983048">
                    <a:moveTo>
                      <a:pt x="2977241" y="1404120"/>
                    </a:moveTo>
                    <a:cubicBezTo>
                      <a:pt x="2934953" y="1378976"/>
                      <a:pt x="1826903" y="1330402"/>
                      <a:pt x="1664038" y="1312116"/>
                    </a:cubicBezTo>
                    <a:cubicBezTo>
                      <a:pt x="1645752" y="1310401"/>
                      <a:pt x="1638895" y="1303544"/>
                      <a:pt x="1634323" y="1288114"/>
                    </a:cubicBezTo>
                    <a:cubicBezTo>
                      <a:pt x="1595464" y="1168680"/>
                      <a:pt x="1325737" y="356644"/>
                      <a:pt x="1230305" y="69774"/>
                    </a:cubicBezTo>
                    <a:cubicBezTo>
                      <a:pt x="1212018" y="14914"/>
                      <a:pt x="1189160" y="-1087"/>
                      <a:pt x="1130872" y="56"/>
                    </a:cubicBezTo>
                    <a:cubicBezTo>
                      <a:pt x="1060011" y="1199"/>
                      <a:pt x="140541" y="14914"/>
                      <a:pt x="68538" y="15486"/>
                    </a:cubicBezTo>
                    <a:cubicBezTo>
                      <a:pt x="17678" y="16057"/>
                      <a:pt x="-6894" y="48059"/>
                      <a:pt x="1678" y="98918"/>
                    </a:cubicBezTo>
                    <a:cubicBezTo>
                      <a:pt x="6249" y="125776"/>
                      <a:pt x="422840" y="1433835"/>
                      <a:pt x="437126" y="1469265"/>
                    </a:cubicBezTo>
                    <a:cubicBezTo>
                      <a:pt x="467413" y="1548126"/>
                      <a:pt x="471413" y="1637273"/>
                      <a:pt x="531416" y="1703562"/>
                    </a:cubicBezTo>
                    <a:cubicBezTo>
                      <a:pt x="458270" y="1744707"/>
                      <a:pt x="455413" y="1751564"/>
                      <a:pt x="478271" y="1825853"/>
                    </a:cubicBezTo>
                    <a:cubicBezTo>
                      <a:pt x="489700" y="1863569"/>
                      <a:pt x="514272" y="1885284"/>
                      <a:pt x="554274" y="1888141"/>
                    </a:cubicBezTo>
                    <a:cubicBezTo>
                      <a:pt x="729711" y="1900713"/>
                      <a:pt x="1952051" y="1985289"/>
                      <a:pt x="2109201" y="1983003"/>
                    </a:cubicBezTo>
                    <a:cubicBezTo>
                      <a:pt x="2188062" y="1981288"/>
                      <a:pt x="2226350" y="1983574"/>
                      <a:pt x="2322354" y="1912714"/>
                    </a:cubicBezTo>
                    <a:cubicBezTo>
                      <a:pt x="2388643" y="1865283"/>
                      <a:pt x="2905809" y="1512125"/>
                      <a:pt x="2959525" y="1470408"/>
                    </a:cubicBezTo>
                    <a:cubicBezTo>
                      <a:pt x="2984670" y="1449836"/>
                      <a:pt x="2988098" y="1430978"/>
                      <a:pt x="2977241" y="1404120"/>
                    </a:cubicBezTo>
                    <a:lnTo>
                      <a:pt x="2977241" y="1404120"/>
                    </a:lnTo>
                    <a:close/>
                  </a:path>
                </a:pathLst>
              </a:custGeom>
              <a:solidFill>
                <a:srgbClr val="484848"/>
              </a:solidFill>
              <a:ln w="5709" cap="flat">
                <a:noFill/>
                <a:prstDash val="solid"/>
                <a:miter/>
              </a:ln>
            </p:spPr>
            <p:txBody>
              <a:bodyPr rtlCol="0" anchor="ctr"/>
              <a:lstStyle/>
              <a:p>
                <a:endParaRPr lang="en-US" dirty="0"/>
              </a:p>
            </p:txBody>
          </p:sp>
          <p:sp>
            <p:nvSpPr>
              <p:cNvPr id="39" name="Freeform: Shape 295">
                <a:extLst>
                  <a:ext uri="{FF2B5EF4-FFF2-40B4-BE49-F238E27FC236}">
                    <a16:creationId xmlns:a16="http://schemas.microsoft.com/office/drawing/2014/main" id="{734E34C8-8AC7-BC47-CFA6-04FE9FA18948}"/>
                  </a:ext>
                </a:extLst>
              </p:cNvPr>
              <p:cNvSpPr/>
              <p:nvPr/>
            </p:nvSpPr>
            <p:spPr>
              <a:xfrm>
                <a:off x="7049409" y="4778370"/>
                <a:ext cx="1445617" cy="1416648"/>
              </a:xfrm>
              <a:custGeom>
                <a:avLst/>
                <a:gdLst>
                  <a:gd name="connsiteX0" fmla="*/ 1442293 w 1445617"/>
                  <a:gd name="connsiteY0" fmla="*/ 1036725 h 1416648"/>
                  <a:gd name="connsiteX1" fmla="*/ 1349718 w 1445617"/>
                  <a:gd name="connsiteY1" fmla="*/ 770427 h 1416648"/>
                  <a:gd name="connsiteX2" fmla="*/ 1094277 w 1445617"/>
                  <a:gd name="connsiteY2" fmla="*/ 25251 h 1416648"/>
                  <a:gd name="connsiteX3" fmla="*/ 1059419 w 1445617"/>
                  <a:gd name="connsiteY3" fmla="*/ 107 h 1416648"/>
                  <a:gd name="connsiteX4" fmla="*/ 62802 w 1445617"/>
                  <a:gd name="connsiteY4" fmla="*/ 41251 h 1416648"/>
                  <a:gd name="connsiteX5" fmla="*/ 13086 w 1445617"/>
                  <a:gd name="connsiteY5" fmla="*/ 109255 h 1416648"/>
                  <a:gd name="connsiteX6" fmla="*/ 166807 w 1445617"/>
                  <a:gd name="connsiteY6" fmla="*/ 575561 h 1416648"/>
                  <a:gd name="connsiteX7" fmla="*/ 430247 w 1445617"/>
                  <a:gd name="connsiteY7" fmla="*/ 1385312 h 1416648"/>
                  <a:gd name="connsiteX8" fmla="*/ 478250 w 1445617"/>
                  <a:gd name="connsiteY8" fmla="*/ 1408742 h 1416648"/>
                  <a:gd name="connsiteX9" fmla="*/ 1106278 w 1445617"/>
                  <a:gd name="connsiteY9" fmla="*/ 1184160 h 1416648"/>
                  <a:gd name="connsiteX10" fmla="*/ 1245141 w 1445617"/>
                  <a:gd name="connsiteY10" fmla="*/ 1132729 h 1416648"/>
                  <a:gd name="connsiteX11" fmla="*/ 1245141 w 1445617"/>
                  <a:gd name="connsiteY11" fmla="*/ 1132729 h 1416648"/>
                  <a:gd name="connsiteX12" fmla="*/ 1245141 w 1445617"/>
                  <a:gd name="connsiteY12" fmla="*/ 1132729 h 1416648"/>
                  <a:gd name="connsiteX13" fmla="*/ 1424007 w 1445617"/>
                  <a:gd name="connsiteY13" fmla="*/ 1071012 h 1416648"/>
                  <a:gd name="connsiteX14" fmla="*/ 1442293 w 1445617"/>
                  <a:gd name="connsiteY14" fmla="*/ 1036725 h 1416648"/>
                  <a:gd name="connsiteX15" fmla="*/ 1442293 w 1445617"/>
                  <a:gd name="connsiteY15" fmla="*/ 1036725 h 141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45617" h="1416648">
                    <a:moveTo>
                      <a:pt x="1442293" y="1036725"/>
                    </a:moveTo>
                    <a:cubicBezTo>
                      <a:pt x="1410292" y="948150"/>
                      <a:pt x="1380005" y="859003"/>
                      <a:pt x="1349718" y="770427"/>
                    </a:cubicBezTo>
                    <a:cubicBezTo>
                      <a:pt x="1263999" y="521845"/>
                      <a:pt x="1178853" y="273833"/>
                      <a:pt x="1094277" y="25251"/>
                    </a:cubicBezTo>
                    <a:cubicBezTo>
                      <a:pt x="1087991" y="6964"/>
                      <a:pt x="1080563" y="-1036"/>
                      <a:pt x="1059419" y="107"/>
                    </a:cubicBezTo>
                    <a:cubicBezTo>
                      <a:pt x="1013131" y="2964"/>
                      <a:pt x="181093" y="35537"/>
                      <a:pt x="62802" y="41251"/>
                    </a:cubicBezTo>
                    <a:cubicBezTo>
                      <a:pt x="-9201" y="44680"/>
                      <a:pt x="-9201" y="41823"/>
                      <a:pt x="13086" y="109255"/>
                    </a:cubicBezTo>
                    <a:cubicBezTo>
                      <a:pt x="64517" y="264690"/>
                      <a:pt x="115948" y="420126"/>
                      <a:pt x="166807" y="575561"/>
                    </a:cubicBezTo>
                    <a:cubicBezTo>
                      <a:pt x="254811" y="845288"/>
                      <a:pt x="342243" y="1115586"/>
                      <a:pt x="430247" y="1385312"/>
                    </a:cubicBezTo>
                    <a:cubicBezTo>
                      <a:pt x="442248" y="1422457"/>
                      <a:pt x="442819" y="1421314"/>
                      <a:pt x="478250" y="1408742"/>
                    </a:cubicBezTo>
                    <a:cubicBezTo>
                      <a:pt x="687973" y="1333881"/>
                      <a:pt x="897126" y="1259592"/>
                      <a:pt x="1106278" y="1184160"/>
                    </a:cubicBezTo>
                    <a:cubicBezTo>
                      <a:pt x="1152566" y="1167588"/>
                      <a:pt x="1201139" y="1155016"/>
                      <a:pt x="1245141" y="1132729"/>
                    </a:cubicBezTo>
                    <a:lnTo>
                      <a:pt x="1245141" y="1132729"/>
                    </a:lnTo>
                    <a:lnTo>
                      <a:pt x="1245141" y="1132729"/>
                    </a:lnTo>
                    <a:cubicBezTo>
                      <a:pt x="1304573" y="1112157"/>
                      <a:pt x="1364004" y="1090442"/>
                      <a:pt x="1424007" y="1071012"/>
                    </a:cubicBezTo>
                    <a:cubicBezTo>
                      <a:pt x="1445150" y="1065298"/>
                      <a:pt x="1449722" y="1057869"/>
                      <a:pt x="1442293" y="1036725"/>
                    </a:cubicBezTo>
                    <a:lnTo>
                      <a:pt x="1442293" y="1036725"/>
                    </a:lnTo>
                    <a:close/>
                  </a:path>
                </a:pathLst>
              </a:custGeom>
              <a:solidFill>
                <a:schemeClr val="accent1"/>
              </a:solidFill>
              <a:ln w="5709" cap="flat">
                <a:noFill/>
                <a:prstDash val="solid"/>
                <a:miter/>
              </a:ln>
            </p:spPr>
            <p:txBody>
              <a:bodyPr rtlCol="0" anchor="ctr"/>
              <a:lstStyle/>
              <a:p>
                <a:endParaRPr lang="en-US"/>
              </a:p>
            </p:txBody>
          </p:sp>
          <p:sp>
            <p:nvSpPr>
              <p:cNvPr id="40" name="Freeform: Shape 296">
                <a:extLst>
                  <a:ext uri="{FF2B5EF4-FFF2-40B4-BE49-F238E27FC236}">
                    <a16:creationId xmlns:a16="http://schemas.microsoft.com/office/drawing/2014/main" id="{31738EC1-9DFD-5E61-393D-9DF706770BF5}"/>
                  </a:ext>
                </a:extLst>
              </p:cNvPr>
              <p:cNvSpPr/>
              <p:nvPr/>
            </p:nvSpPr>
            <p:spPr>
              <a:xfrm>
                <a:off x="7048837" y="4800764"/>
                <a:ext cx="1251998" cy="1394255"/>
              </a:xfrm>
              <a:custGeom>
                <a:avLst/>
                <a:gdLst>
                  <a:gd name="connsiteX0" fmla="*/ 1251999 w 1251998"/>
                  <a:gd name="connsiteY0" fmla="*/ 1108050 h 1394255"/>
                  <a:gd name="connsiteX1" fmla="*/ 413104 w 1251998"/>
                  <a:gd name="connsiteY1" fmla="*/ 0 h 1394255"/>
                  <a:gd name="connsiteX2" fmla="*/ 62802 w 1251998"/>
                  <a:gd name="connsiteY2" fmla="*/ 16001 h 1394255"/>
                  <a:gd name="connsiteX3" fmla="*/ 13086 w 1251998"/>
                  <a:gd name="connsiteY3" fmla="*/ 84575 h 1394255"/>
                  <a:gd name="connsiteX4" fmla="*/ 166807 w 1251998"/>
                  <a:gd name="connsiteY4" fmla="*/ 551453 h 1394255"/>
                  <a:gd name="connsiteX5" fmla="*/ 429676 w 1251998"/>
                  <a:gd name="connsiteY5" fmla="*/ 1362919 h 1394255"/>
                  <a:gd name="connsiteX6" fmla="*/ 477678 w 1251998"/>
                  <a:gd name="connsiteY6" fmla="*/ 1386348 h 1394255"/>
                  <a:gd name="connsiteX7" fmla="*/ 1105706 w 1251998"/>
                  <a:gd name="connsiteY7" fmla="*/ 1161195 h 1394255"/>
                  <a:gd name="connsiteX8" fmla="*/ 1244570 w 1251998"/>
                  <a:gd name="connsiteY8" fmla="*/ 1109764 h 1394255"/>
                  <a:gd name="connsiteX9" fmla="*/ 1244570 w 1251998"/>
                  <a:gd name="connsiteY9" fmla="*/ 1109764 h 1394255"/>
                  <a:gd name="connsiteX10" fmla="*/ 1244570 w 1251998"/>
                  <a:gd name="connsiteY10" fmla="*/ 1109764 h 1394255"/>
                  <a:gd name="connsiteX11" fmla="*/ 1251999 w 1251998"/>
                  <a:gd name="connsiteY11" fmla="*/ 1108050 h 1394255"/>
                  <a:gd name="connsiteX12" fmla="*/ 1251999 w 1251998"/>
                  <a:gd name="connsiteY12" fmla="*/ 1108050 h 139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1998" h="1394255">
                    <a:moveTo>
                      <a:pt x="1251999" y="1108050"/>
                    </a:moveTo>
                    <a:lnTo>
                      <a:pt x="413104" y="0"/>
                    </a:lnTo>
                    <a:cubicBezTo>
                      <a:pt x="296527" y="10858"/>
                      <a:pt x="179379" y="10286"/>
                      <a:pt x="62802" y="16001"/>
                    </a:cubicBezTo>
                    <a:cubicBezTo>
                      <a:pt x="-9201" y="19429"/>
                      <a:pt x="-9201" y="16572"/>
                      <a:pt x="13086" y="84575"/>
                    </a:cubicBezTo>
                    <a:cubicBezTo>
                      <a:pt x="64517" y="240011"/>
                      <a:pt x="115948" y="396018"/>
                      <a:pt x="166807" y="551453"/>
                    </a:cubicBezTo>
                    <a:cubicBezTo>
                      <a:pt x="254811" y="821751"/>
                      <a:pt x="342243" y="1092049"/>
                      <a:pt x="429676" y="1362919"/>
                    </a:cubicBezTo>
                    <a:cubicBezTo>
                      <a:pt x="441677" y="1400063"/>
                      <a:pt x="442248" y="1398920"/>
                      <a:pt x="477678" y="1386348"/>
                    </a:cubicBezTo>
                    <a:cubicBezTo>
                      <a:pt x="686830" y="1311488"/>
                      <a:pt x="896554" y="1237199"/>
                      <a:pt x="1105706" y="1161195"/>
                    </a:cubicBezTo>
                    <a:cubicBezTo>
                      <a:pt x="1151994" y="1144623"/>
                      <a:pt x="1200568" y="1132051"/>
                      <a:pt x="1244570" y="1109764"/>
                    </a:cubicBezTo>
                    <a:lnTo>
                      <a:pt x="1244570" y="1109764"/>
                    </a:lnTo>
                    <a:lnTo>
                      <a:pt x="1244570" y="1109764"/>
                    </a:lnTo>
                    <a:cubicBezTo>
                      <a:pt x="1247427" y="1109764"/>
                      <a:pt x="1249713" y="1108621"/>
                      <a:pt x="1251999" y="1108050"/>
                    </a:cubicBezTo>
                    <a:lnTo>
                      <a:pt x="1251999" y="1108050"/>
                    </a:lnTo>
                    <a:close/>
                  </a:path>
                </a:pathLst>
              </a:custGeom>
              <a:solidFill>
                <a:schemeClr val="bg1">
                  <a:alpha val="40000"/>
                </a:schemeClr>
              </a:solidFill>
              <a:ln w="5709" cap="flat">
                <a:noFill/>
                <a:prstDash val="solid"/>
                <a:miter/>
              </a:ln>
            </p:spPr>
            <p:txBody>
              <a:bodyPr rtlCol="0" anchor="ctr"/>
              <a:lstStyle/>
              <a:p>
                <a:endParaRPr lang="en-US"/>
              </a:p>
            </p:txBody>
          </p:sp>
          <p:sp>
            <p:nvSpPr>
              <p:cNvPr id="41" name="Freeform: Shape 297">
                <a:extLst>
                  <a:ext uri="{FF2B5EF4-FFF2-40B4-BE49-F238E27FC236}">
                    <a16:creationId xmlns:a16="http://schemas.microsoft.com/office/drawing/2014/main" id="{392C6847-3777-0208-009F-D512189259FC}"/>
                  </a:ext>
                </a:extLst>
              </p:cNvPr>
              <p:cNvSpPr/>
              <p:nvPr/>
            </p:nvSpPr>
            <p:spPr>
              <a:xfrm>
                <a:off x="7409336" y="6400982"/>
                <a:ext cx="1760252" cy="217078"/>
              </a:xfrm>
              <a:custGeom>
                <a:avLst/>
                <a:gdLst>
                  <a:gd name="connsiteX0" fmla="*/ 1634963 w 1760252"/>
                  <a:gd name="connsiteY0" fmla="*/ 216435 h 217078"/>
                  <a:gd name="connsiteX1" fmla="*/ 84035 w 1760252"/>
                  <a:gd name="connsiteY1" fmla="*/ 121574 h 217078"/>
                  <a:gd name="connsiteX2" fmla="*/ 603 w 1760252"/>
                  <a:gd name="connsiteY2" fmla="*/ 29570 h 217078"/>
                  <a:gd name="connsiteX3" fmla="*/ 37748 w 1760252"/>
                  <a:gd name="connsiteY3" fmla="*/ 997 h 217078"/>
                  <a:gd name="connsiteX4" fmla="*/ 1735539 w 1760252"/>
                  <a:gd name="connsiteY4" fmla="*/ 162718 h 217078"/>
                  <a:gd name="connsiteX5" fmla="*/ 1760111 w 1760252"/>
                  <a:gd name="connsiteY5" fmla="*/ 178719 h 217078"/>
                  <a:gd name="connsiteX6" fmla="*/ 1737824 w 1760252"/>
                  <a:gd name="connsiteY6" fmla="*/ 197577 h 217078"/>
                  <a:gd name="connsiteX7" fmla="*/ 1634963 w 1760252"/>
                  <a:gd name="connsiteY7" fmla="*/ 216435 h 217078"/>
                  <a:gd name="connsiteX8" fmla="*/ 1634963 w 1760252"/>
                  <a:gd name="connsiteY8" fmla="*/ 216435 h 21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0252" h="217078">
                    <a:moveTo>
                      <a:pt x="1634963" y="216435"/>
                    </a:moveTo>
                    <a:cubicBezTo>
                      <a:pt x="1518386" y="208435"/>
                      <a:pt x="207470" y="130145"/>
                      <a:pt x="84035" y="121574"/>
                    </a:cubicBezTo>
                    <a:cubicBezTo>
                      <a:pt x="30319" y="118145"/>
                      <a:pt x="-5111" y="77572"/>
                      <a:pt x="603" y="29570"/>
                    </a:cubicBezTo>
                    <a:cubicBezTo>
                      <a:pt x="3460" y="7854"/>
                      <a:pt x="13175" y="-3575"/>
                      <a:pt x="37748" y="997"/>
                    </a:cubicBezTo>
                    <a:cubicBezTo>
                      <a:pt x="112608" y="13569"/>
                      <a:pt x="1641820" y="147289"/>
                      <a:pt x="1735539" y="162718"/>
                    </a:cubicBezTo>
                    <a:cubicBezTo>
                      <a:pt x="1746968" y="164433"/>
                      <a:pt x="1758397" y="167290"/>
                      <a:pt x="1760111" y="178719"/>
                    </a:cubicBezTo>
                    <a:cubicBezTo>
                      <a:pt x="1761825" y="192434"/>
                      <a:pt x="1747539" y="194148"/>
                      <a:pt x="1737824" y="197577"/>
                    </a:cubicBezTo>
                    <a:cubicBezTo>
                      <a:pt x="1704109" y="209006"/>
                      <a:pt x="1670964" y="219864"/>
                      <a:pt x="1634963" y="216435"/>
                    </a:cubicBezTo>
                    <a:lnTo>
                      <a:pt x="1634963" y="216435"/>
                    </a:lnTo>
                    <a:close/>
                  </a:path>
                </a:pathLst>
              </a:custGeom>
              <a:solidFill>
                <a:srgbClr val="6F6F6F"/>
              </a:solidFill>
              <a:ln w="5709" cap="flat">
                <a:noFill/>
                <a:prstDash val="solid"/>
                <a:miter/>
              </a:ln>
            </p:spPr>
            <p:txBody>
              <a:bodyPr rtlCol="0" anchor="ctr"/>
              <a:lstStyle/>
              <a:p>
                <a:endParaRPr lang="en-US"/>
              </a:p>
            </p:txBody>
          </p:sp>
          <p:sp>
            <p:nvSpPr>
              <p:cNvPr id="42" name="Freeform: Shape 298">
                <a:extLst>
                  <a:ext uri="{FF2B5EF4-FFF2-40B4-BE49-F238E27FC236}">
                    <a16:creationId xmlns:a16="http://schemas.microsoft.com/office/drawing/2014/main" id="{887B83D7-6B6C-3CDA-E598-3C190F0194E5}"/>
                  </a:ext>
                </a:extLst>
              </p:cNvPr>
              <p:cNvSpPr/>
              <p:nvPr/>
            </p:nvSpPr>
            <p:spPr>
              <a:xfrm>
                <a:off x="6952507" y="4726584"/>
                <a:ext cx="531234" cy="1611633"/>
              </a:xfrm>
              <a:custGeom>
                <a:avLst/>
                <a:gdLst>
                  <a:gd name="connsiteX0" fmla="*/ 531149 w 531234"/>
                  <a:gd name="connsiteY0" fmla="*/ 1599963 h 1611633"/>
                  <a:gd name="connsiteX1" fmla="*/ 524291 w 531234"/>
                  <a:gd name="connsiteY1" fmla="*/ 1610821 h 1611633"/>
                  <a:gd name="connsiteX2" fmla="*/ 511719 w 531234"/>
                  <a:gd name="connsiteY2" fmla="*/ 1606249 h 1611633"/>
                  <a:gd name="connsiteX3" fmla="*/ 500290 w 531234"/>
                  <a:gd name="connsiteY3" fmla="*/ 1573105 h 1611633"/>
                  <a:gd name="connsiteX4" fmla="*/ 294567 w 531234"/>
                  <a:gd name="connsiteY4" fmla="*/ 933648 h 1611633"/>
                  <a:gd name="connsiteX5" fmla="*/ 8840 w 531234"/>
                  <a:gd name="connsiteY5" fmla="*/ 36464 h 1611633"/>
                  <a:gd name="connsiteX6" fmla="*/ 8268 w 531234"/>
                  <a:gd name="connsiteY6" fmla="*/ 1034 h 1611633"/>
                  <a:gd name="connsiteX7" fmla="*/ 28269 w 531234"/>
                  <a:gd name="connsiteY7" fmla="*/ 29035 h 1611633"/>
                  <a:gd name="connsiteX8" fmla="*/ 288281 w 531234"/>
                  <a:gd name="connsiteY8" fmla="*/ 843358 h 1611633"/>
                  <a:gd name="connsiteX9" fmla="*/ 524863 w 531234"/>
                  <a:gd name="connsiteY9" fmla="*/ 1579962 h 1611633"/>
                  <a:gd name="connsiteX10" fmla="*/ 531149 w 531234"/>
                  <a:gd name="connsiteY10" fmla="*/ 1599963 h 1611633"/>
                  <a:gd name="connsiteX11" fmla="*/ 531149 w 531234"/>
                  <a:gd name="connsiteY11" fmla="*/ 1599963 h 1611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234" h="1611633">
                    <a:moveTo>
                      <a:pt x="531149" y="1599963"/>
                    </a:moveTo>
                    <a:cubicBezTo>
                      <a:pt x="531720" y="1604535"/>
                      <a:pt x="529434" y="1608535"/>
                      <a:pt x="524291" y="1610821"/>
                    </a:cubicBezTo>
                    <a:cubicBezTo>
                      <a:pt x="518577" y="1613107"/>
                      <a:pt x="514005" y="1610249"/>
                      <a:pt x="511719" y="1606249"/>
                    </a:cubicBezTo>
                    <a:cubicBezTo>
                      <a:pt x="507148" y="1595392"/>
                      <a:pt x="503719" y="1584534"/>
                      <a:pt x="500290" y="1573105"/>
                    </a:cubicBezTo>
                    <a:cubicBezTo>
                      <a:pt x="431716" y="1359953"/>
                      <a:pt x="363141" y="1146800"/>
                      <a:pt x="294567" y="933648"/>
                    </a:cubicBezTo>
                    <a:cubicBezTo>
                      <a:pt x="199134" y="634777"/>
                      <a:pt x="103701" y="335335"/>
                      <a:pt x="8840" y="36464"/>
                    </a:cubicBezTo>
                    <a:cubicBezTo>
                      <a:pt x="5411" y="25607"/>
                      <a:pt x="-8876" y="6749"/>
                      <a:pt x="8268" y="1034"/>
                    </a:cubicBezTo>
                    <a:cubicBezTo>
                      <a:pt x="27126" y="-5252"/>
                      <a:pt x="24840" y="18749"/>
                      <a:pt x="28269" y="29035"/>
                    </a:cubicBezTo>
                    <a:cubicBezTo>
                      <a:pt x="115702" y="299905"/>
                      <a:pt x="201420" y="571917"/>
                      <a:pt x="288281" y="843358"/>
                    </a:cubicBezTo>
                    <a:cubicBezTo>
                      <a:pt x="366570" y="1089083"/>
                      <a:pt x="446002" y="1334237"/>
                      <a:pt x="524863" y="1579962"/>
                    </a:cubicBezTo>
                    <a:cubicBezTo>
                      <a:pt x="526577" y="1585677"/>
                      <a:pt x="528292" y="1592535"/>
                      <a:pt x="531149" y="1599963"/>
                    </a:cubicBezTo>
                    <a:lnTo>
                      <a:pt x="531149" y="1599963"/>
                    </a:lnTo>
                    <a:close/>
                  </a:path>
                </a:pathLst>
              </a:custGeom>
              <a:solidFill>
                <a:srgbClr val="909090"/>
              </a:solidFill>
              <a:ln w="5709" cap="flat">
                <a:noFill/>
                <a:prstDash val="solid"/>
                <a:miter/>
              </a:ln>
            </p:spPr>
            <p:txBody>
              <a:bodyPr rtlCol="0" anchor="ctr"/>
              <a:lstStyle/>
              <a:p>
                <a:endParaRPr lang="en-US"/>
              </a:p>
            </p:txBody>
          </p:sp>
          <p:sp>
            <p:nvSpPr>
              <p:cNvPr id="43" name="Freeform: Shape 299">
                <a:extLst>
                  <a:ext uri="{FF2B5EF4-FFF2-40B4-BE49-F238E27FC236}">
                    <a16:creationId xmlns:a16="http://schemas.microsoft.com/office/drawing/2014/main" id="{6F2B2530-4714-1933-E39C-083C3F970B8E}"/>
                  </a:ext>
                </a:extLst>
              </p:cNvPr>
              <p:cNvSpPr/>
              <p:nvPr/>
            </p:nvSpPr>
            <p:spPr>
              <a:xfrm>
                <a:off x="7729130" y="6057561"/>
                <a:ext cx="662402" cy="280414"/>
              </a:xfrm>
              <a:custGeom>
                <a:avLst/>
                <a:gdLst>
                  <a:gd name="connsiteX0" fmla="*/ 13395 w 662402"/>
                  <a:gd name="connsiteY0" fmla="*/ 280415 h 280414"/>
                  <a:gd name="connsiteX1" fmla="*/ 251 w 662402"/>
                  <a:gd name="connsiteY1" fmla="*/ 273557 h 280414"/>
                  <a:gd name="connsiteX2" fmla="*/ 11109 w 662402"/>
                  <a:gd name="connsiteY2" fmla="*/ 259271 h 280414"/>
                  <a:gd name="connsiteX3" fmla="*/ 628280 w 662402"/>
                  <a:gd name="connsiteY3" fmla="*/ 10117 h 280414"/>
                  <a:gd name="connsiteX4" fmla="*/ 660853 w 662402"/>
                  <a:gd name="connsiteY4" fmla="*/ 7260 h 280414"/>
                  <a:gd name="connsiteX5" fmla="*/ 636852 w 662402"/>
                  <a:gd name="connsiteY5" fmla="*/ 28975 h 280414"/>
                  <a:gd name="connsiteX6" fmla="*/ 13395 w 662402"/>
                  <a:gd name="connsiteY6" fmla="*/ 280415 h 280414"/>
                  <a:gd name="connsiteX7" fmla="*/ 13395 w 662402"/>
                  <a:gd name="connsiteY7" fmla="*/ 280415 h 28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02" h="280414">
                    <a:moveTo>
                      <a:pt x="13395" y="280415"/>
                    </a:moveTo>
                    <a:cubicBezTo>
                      <a:pt x="6537" y="280415"/>
                      <a:pt x="1394" y="279844"/>
                      <a:pt x="251" y="273557"/>
                    </a:cubicBezTo>
                    <a:cubicBezTo>
                      <a:pt x="-1463" y="264414"/>
                      <a:pt x="5966" y="261557"/>
                      <a:pt x="11109" y="259271"/>
                    </a:cubicBezTo>
                    <a:cubicBezTo>
                      <a:pt x="48825" y="243270"/>
                      <a:pt x="460272" y="77549"/>
                      <a:pt x="628280" y="10117"/>
                    </a:cubicBezTo>
                    <a:cubicBezTo>
                      <a:pt x="638566" y="6117"/>
                      <a:pt x="653995" y="-8741"/>
                      <a:pt x="660853" y="7260"/>
                    </a:cubicBezTo>
                    <a:cubicBezTo>
                      <a:pt x="668282" y="23832"/>
                      <a:pt x="647138" y="24403"/>
                      <a:pt x="636852" y="28975"/>
                    </a:cubicBezTo>
                    <a:cubicBezTo>
                      <a:pt x="435700" y="111265"/>
                      <a:pt x="18538" y="278701"/>
                      <a:pt x="13395" y="280415"/>
                    </a:cubicBezTo>
                    <a:lnTo>
                      <a:pt x="13395" y="280415"/>
                    </a:lnTo>
                    <a:close/>
                  </a:path>
                </a:pathLst>
              </a:custGeom>
              <a:solidFill>
                <a:srgbClr val="908F90"/>
              </a:solidFill>
              <a:ln w="5709" cap="flat">
                <a:noFill/>
                <a:prstDash val="solid"/>
                <a:miter/>
              </a:ln>
            </p:spPr>
            <p:txBody>
              <a:bodyPr rtlCol="0" anchor="ctr"/>
              <a:lstStyle/>
              <a:p>
                <a:endParaRPr lang="en-US"/>
              </a:p>
            </p:txBody>
          </p:sp>
          <p:sp>
            <p:nvSpPr>
              <p:cNvPr id="44" name="Freeform: Shape 300">
                <a:extLst>
                  <a:ext uri="{FF2B5EF4-FFF2-40B4-BE49-F238E27FC236}">
                    <a16:creationId xmlns:a16="http://schemas.microsoft.com/office/drawing/2014/main" id="{77E0B2A3-9FE0-5FF9-3766-D1298FF17B6C}"/>
                  </a:ext>
                </a:extLst>
              </p:cNvPr>
              <p:cNvSpPr/>
              <p:nvPr/>
            </p:nvSpPr>
            <p:spPr>
              <a:xfrm>
                <a:off x="7609376" y="6263687"/>
                <a:ext cx="114290" cy="51430"/>
              </a:xfrm>
              <a:custGeom>
                <a:avLst/>
                <a:gdLst>
                  <a:gd name="connsiteX0" fmla="*/ 0 w 114290"/>
                  <a:gd name="connsiteY0" fmla="*/ 42288 h 51430"/>
                  <a:gd name="connsiteX1" fmla="*/ 110862 w 114290"/>
                  <a:gd name="connsiteY1" fmla="*/ 0 h 51430"/>
                  <a:gd name="connsiteX2" fmla="*/ 114291 w 114290"/>
                  <a:gd name="connsiteY2" fmla="*/ 9143 h 51430"/>
                  <a:gd name="connsiteX3" fmla="*/ 3429 w 114290"/>
                  <a:gd name="connsiteY3" fmla="*/ 51431 h 51430"/>
                  <a:gd name="connsiteX4" fmla="*/ 0 w 114290"/>
                  <a:gd name="connsiteY4" fmla="*/ 42288 h 51430"/>
                  <a:gd name="connsiteX5" fmla="*/ 0 w 114290"/>
                  <a:gd name="connsiteY5" fmla="*/ 42288 h 51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90" h="51430">
                    <a:moveTo>
                      <a:pt x="0" y="42288"/>
                    </a:moveTo>
                    <a:cubicBezTo>
                      <a:pt x="36573" y="28001"/>
                      <a:pt x="73718" y="14286"/>
                      <a:pt x="110862" y="0"/>
                    </a:cubicBezTo>
                    <a:cubicBezTo>
                      <a:pt x="112005" y="3429"/>
                      <a:pt x="113148" y="6286"/>
                      <a:pt x="114291" y="9143"/>
                    </a:cubicBezTo>
                    <a:cubicBezTo>
                      <a:pt x="77718" y="23429"/>
                      <a:pt x="40573" y="37145"/>
                      <a:pt x="3429" y="51431"/>
                    </a:cubicBezTo>
                    <a:cubicBezTo>
                      <a:pt x="2286" y="48574"/>
                      <a:pt x="1143" y="45145"/>
                      <a:pt x="0" y="42288"/>
                    </a:cubicBezTo>
                    <a:lnTo>
                      <a:pt x="0" y="42288"/>
                    </a:lnTo>
                    <a:close/>
                  </a:path>
                </a:pathLst>
              </a:custGeom>
              <a:solidFill>
                <a:srgbClr val="D0D0D0"/>
              </a:solidFill>
              <a:ln w="5709" cap="flat">
                <a:noFill/>
                <a:prstDash val="solid"/>
                <a:miter/>
              </a:ln>
            </p:spPr>
            <p:txBody>
              <a:bodyPr rtlCol="0" anchor="ctr"/>
              <a:lstStyle/>
              <a:p>
                <a:endParaRPr lang="en-US"/>
              </a:p>
            </p:txBody>
          </p:sp>
        </p:grpSp>
        <p:grpSp>
          <p:nvGrpSpPr>
            <p:cNvPr id="4" name="그룹 10">
              <a:extLst>
                <a:ext uri="{FF2B5EF4-FFF2-40B4-BE49-F238E27FC236}">
                  <a16:creationId xmlns:a16="http://schemas.microsoft.com/office/drawing/2014/main" id="{8637077E-0F28-4D61-E1C8-387E732B0605}"/>
                </a:ext>
              </a:extLst>
            </p:cNvPr>
            <p:cNvGrpSpPr/>
            <p:nvPr/>
          </p:nvGrpSpPr>
          <p:grpSpPr>
            <a:xfrm>
              <a:off x="3245127" y="2991892"/>
              <a:ext cx="1354484" cy="1923181"/>
              <a:chOff x="4160927" y="2978939"/>
              <a:chExt cx="1013906" cy="1439607"/>
            </a:xfrm>
          </p:grpSpPr>
          <p:grpSp>
            <p:nvGrpSpPr>
              <p:cNvPr id="19" name="Group 33">
                <a:extLst>
                  <a:ext uri="{FF2B5EF4-FFF2-40B4-BE49-F238E27FC236}">
                    <a16:creationId xmlns:a16="http://schemas.microsoft.com/office/drawing/2014/main" id="{E9955FD2-E8A3-E181-F156-A09B3553275D}"/>
                  </a:ext>
                </a:extLst>
              </p:cNvPr>
              <p:cNvGrpSpPr/>
              <p:nvPr/>
            </p:nvGrpSpPr>
            <p:grpSpPr>
              <a:xfrm>
                <a:off x="4160927" y="2978939"/>
                <a:ext cx="1013906" cy="1439607"/>
                <a:chOff x="5537539" y="2335977"/>
                <a:chExt cx="1157120" cy="2061311"/>
              </a:xfrm>
              <a:solidFill>
                <a:schemeClr val="accent1"/>
              </a:solidFill>
            </p:grpSpPr>
            <p:sp>
              <p:nvSpPr>
                <p:cNvPr id="32" name="Freeform: Shape 3">
                  <a:extLst>
                    <a:ext uri="{FF2B5EF4-FFF2-40B4-BE49-F238E27FC236}">
                      <a16:creationId xmlns:a16="http://schemas.microsoft.com/office/drawing/2014/main" id="{A77F9B4E-DCB4-1D4E-E610-3BD69840B9D7}"/>
                    </a:ext>
                  </a:extLst>
                </p:cNvPr>
                <p:cNvSpPr/>
                <p:nvPr/>
              </p:nvSpPr>
              <p:spPr>
                <a:xfrm>
                  <a:off x="5537852" y="2496480"/>
                  <a:ext cx="1156465" cy="606268"/>
                </a:xfrm>
                <a:custGeom>
                  <a:avLst/>
                  <a:gdLst>
                    <a:gd name="connsiteX0" fmla="*/ 701 w 1156465"/>
                    <a:gd name="connsiteY0" fmla="*/ 0 h 606268"/>
                    <a:gd name="connsiteX1" fmla="*/ 143682 w 1156465"/>
                    <a:gd name="connsiteY1" fmla="*/ 60977 h 606268"/>
                    <a:gd name="connsiteX2" fmla="*/ 393899 w 1156465"/>
                    <a:gd name="connsiteY2" fmla="*/ 96723 h 606268"/>
                    <a:gd name="connsiteX3" fmla="*/ 619935 w 1156465"/>
                    <a:gd name="connsiteY3" fmla="*/ 103381 h 606268"/>
                    <a:gd name="connsiteX4" fmla="*/ 1035562 w 1156465"/>
                    <a:gd name="connsiteY4" fmla="*/ 55721 h 606268"/>
                    <a:gd name="connsiteX5" fmla="*/ 1157867 w 1156465"/>
                    <a:gd name="connsiteY5" fmla="*/ 350 h 606268"/>
                    <a:gd name="connsiteX6" fmla="*/ 1157867 w 1156465"/>
                    <a:gd name="connsiteY6" fmla="*/ 15069 h 606268"/>
                    <a:gd name="connsiteX7" fmla="*/ 1158217 w 1156465"/>
                    <a:gd name="connsiteY7" fmla="*/ 477305 h 606268"/>
                    <a:gd name="connsiteX8" fmla="*/ 1136490 w 1156465"/>
                    <a:gd name="connsiteY8" fmla="*/ 519007 h 606268"/>
                    <a:gd name="connsiteX9" fmla="*/ 1049229 w 1156465"/>
                    <a:gd name="connsiteY9" fmla="*/ 557206 h 606268"/>
                    <a:gd name="connsiteX10" fmla="*/ 819338 w 1156465"/>
                    <a:gd name="connsiteY10" fmla="*/ 598558 h 606268"/>
                    <a:gd name="connsiteX11" fmla="*/ 524264 w 1156465"/>
                    <a:gd name="connsiteY11" fmla="*/ 609072 h 606268"/>
                    <a:gd name="connsiteX12" fmla="*/ 129314 w 1156465"/>
                    <a:gd name="connsiteY12" fmla="*/ 562112 h 606268"/>
                    <a:gd name="connsiteX13" fmla="*/ 31890 w 1156465"/>
                    <a:gd name="connsiteY13" fmla="*/ 524264 h 606268"/>
                    <a:gd name="connsiteX14" fmla="*/ 0 w 1156465"/>
                    <a:gd name="connsiteY14" fmla="*/ 469945 h 606268"/>
                    <a:gd name="connsiteX15" fmla="*/ 701 w 1156465"/>
                    <a:gd name="connsiteY15" fmla="*/ 15420 h 606268"/>
                    <a:gd name="connsiteX16" fmla="*/ 701 w 1156465"/>
                    <a:gd name="connsiteY16"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701" y="0"/>
                      </a:moveTo>
                      <a:cubicBezTo>
                        <a:pt x="43805" y="34344"/>
                        <a:pt x="93568" y="48712"/>
                        <a:pt x="143682" y="60977"/>
                      </a:cubicBezTo>
                      <a:cubicBezTo>
                        <a:pt x="226036" y="80953"/>
                        <a:pt x="309442" y="92517"/>
                        <a:pt x="393899" y="96723"/>
                      </a:cubicBezTo>
                      <a:cubicBezTo>
                        <a:pt x="469244" y="100577"/>
                        <a:pt x="544590" y="104432"/>
                        <a:pt x="619935" y="103381"/>
                      </a:cubicBezTo>
                      <a:cubicBezTo>
                        <a:pt x="759762" y="101278"/>
                        <a:pt x="899239" y="91466"/>
                        <a:pt x="1035562" y="55721"/>
                      </a:cubicBezTo>
                      <a:cubicBezTo>
                        <a:pt x="1078667" y="44506"/>
                        <a:pt x="1120369" y="30138"/>
                        <a:pt x="1157867" y="350"/>
                      </a:cubicBezTo>
                      <a:cubicBezTo>
                        <a:pt x="1157867" y="6308"/>
                        <a:pt x="1157867" y="10864"/>
                        <a:pt x="1157867" y="15069"/>
                      </a:cubicBezTo>
                      <a:cubicBezTo>
                        <a:pt x="1157867" y="169264"/>
                        <a:pt x="1157516" y="323109"/>
                        <a:pt x="1158217" y="477305"/>
                      </a:cubicBezTo>
                      <a:cubicBezTo>
                        <a:pt x="1158217" y="496579"/>
                        <a:pt x="1150858" y="508845"/>
                        <a:pt x="1136490" y="519007"/>
                      </a:cubicBezTo>
                      <a:cubicBezTo>
                        <a:pt x="1109856" y="537581"/>
                        <a:pt x="1079718" y="548094"/>
                        <a:pt x="1049229" y="557206"/>
                      </a:cubicBezTo>
                      <a:cubicBezTo>
                        <a:pt x="974234" y="579284"/>
                        <a:pt x="897137" y="590148"/>
                        <a:pt x="819338" y="598558"/>
                      </a:cubicBezTo>
                      <a:cubicBezTo>
                        <a:pt x="721214" y="609072"/>
                        <a:pt x="622739" y="610824"/>
                        <a:pt x="524264" y="609072"/>
                      </a:cubicBezTo>
                      <a:cubicBezTo>
                        <a:pt x="391095" y="606618"/>
                        <a:pt x="258628" y="596806"/>
                        <a:pt x="129314" y="562112"/>
                      </a:cubicBezTo>
                      <a:cubicBezTo>
                        <a:pt x="96022" y="553001"/>
                        <a:pt x="63781" y="538632"/>
                        <a:pt x="31890" y="524264"/>
                      </a:cubicBezTo>
                      <a:cubicBezTo>
                        <a:pt x="9462" y="514452"/>
                        <a:pt x="0" y="496579"/>
                        <a:pt x="0" y="469945"/>
                      </a:cubicBezTo>
                      <a:cubicBezTo>
                        <a:pt x="1051" y="318554"/>
                        <a:pt x="701" y="166811"/>
                        <a:pt x="701" y="15420"/>
                      </a:cubicBezTo>
                      <a:cubicBezTo>
                        <a:pt x="701" y="11214"/>
                        <a:pt x="701" y="6658"/>
                        <a:pt x="701" y="0"/>
                      </a:cubicBezTo>
                      <a:close/>
                    </a:path>
                  </a:pathLst>
                </a:custGeom>
                <a:grpFill/>
                <a:ln w="3502" cap="flat">
                  <a:noFill/>
                  <a:prstDash val="solid"/>
                  <a:miter/>
                </a:ln>
              </p:spPr>
              <p:txBody>
                <a:bodyPr rtlCol="0" anchor="ctr"/>
                <a:lstStyle/>
                <a:p>
                  <a:endParaRPr lang="en-US"/>
                </a:p>
              </p:txBody>
            </p:sp>
            <p:sp>
              <p:nvSpPr>
                <p:cNvPr id="33" name="Freeform: Shape 4">
                  <a:extLst>
                    <a:ext uri="{FF2B5EF4-FFF2-40B4-BE49-F238E27FC236}">
                      <a16:creationId xmlns:a16="http://schemas.microsoft.com/office/drawing/2014/main" id="{C3438F5A-D0F5-A5CA-928A-5475E506B5B3}"/>
                    </a:ext>
                  </a:extLst>
                </p:cNvPr>
                <p:cNvSpPr/>
                <p:nvPr/>
              </p:nvSpPr>
              <p:spPr>
                <a:xfrm>
                  <a:off x="5538194" y="3144451"/>
                  <a:ext cx="1156465" cy="606268"/>
                </a:xfrm>
                <a:custGeom>
                  <a:avLst/>
                  <a:gdLst>
                    <a:gd name="connsiteX0" fmla="*/ 1157875 w 1156465"/>
                    <a:gd name="connsiteY0" fmla="*/ 3154 h 606268"/>
                    <a:gd name="connsiteX1" fmla="*/ 1157875 w 1156465"/>
                    <a:gd name="connsiteY1" fmla="*/ 12616 h 606268"/>
                    <a:gd name="connsiteX2" fmla="*/ 1158226 w 1156465"/>
                    <a:gd name="connsiteY2" fmla="*/ 478706 h 606268"/>
                    <a:gd name="connsiteX3" fmla="*/ 1141404 w 1156465"/>
                    <a:gd name="connsiteY3" fmla="*/ 513751 h 606268"/>
                    <a:gd name="connsiteX4" fmla="*/ 1043981 w 1156465"/>
                    <a:gd name="connsiteY4" fmla="*/ 557556 h 606268"/>
                    <a:gd name="connsiteX5" fmla="*/ 802525 w 1156465"/>
                    <a:gd name="connsiteY5" fmla="*/ 598909 h 606268"/>
                    <a:gd name="connsiteX6" fmla="*/ 525324 w 1156465"/>
                    <a:gd name="connsiteY6" fmla="*/ 608371 h 606268"/>
                    <a:gd name="connsiteX7" fmla="*/ 132827 w 1156465"/>
                    <a:gd name="connsiteY7" fmla="*/ 562112 h 606268"/>
                    <a:gd name="connsiteX8" fmla="*/ 34001 w 1156465"/>
                    <a:gd name="connsiteY8" fmla="*/ 524615 h 606268"/>
                    <a:gd name="connsiteX9" fmla="*/ 8 w 1156465"/>
                    <a:gd name="connsiteY9" fmla="*/ 467843 h 606268"/>
                    <a:gd name="connsiteX10" fmla="*/ 709 w 1156465"/>
                    <a:gd name="connsiteY10" fmla="*/ 14368 h 606268"/>
                    <a:gd name="connsiteX11" fmla="*/ 709 w 1156465"/>
                    <a:gd name="connsiteY11" fmla="*/ 0 h 606268"/>
                    <a:gd name="connsiteX12" fmla="*/ 225694 w 1156465"/>
                    <a:gd name="connsiteY12" fmla="*/ 76046 h 606268"/>
                    <a:gd name="connsiteX13" fmla="*/ 659193 w 1156465"/>
                    <a:gd name="connsiteY13" fmla="*/ 101278 h 606268"/>
                    <a:gd name="connsiteX14" fmla="*/ 1020151 w 1156465"/>
                    <a:gd name="connsiteY14" fmla="*/ 58174 h 606268"/>
                    <a:gd name="connsiteX15" fmla="*/ 1082530 w 1156465"/>
                    <a:gd name="connsiteY15" fmla="*/ 39250 h 606268"/>
                    <a:gd name="connsiteX16" fmla="*/ 1157875 w 1156465"/>
                    <a:gd name="connsiteY16" fmla="*/ 3154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606268">
                      <a:moveTo>
                        <a:pt x="1157875" y="3154"/>
                      </a:moveTo>
                      <a:cubicBezTo>
                        <a:pt x="1157875" y="4906"/>
                        <a:pt x="1157875" y="8761"/>
                        <a:pt x="1157875" y="12616"/>
                      </a:cubicBezTo>
                      <a:cubicBezTo>
                        <a:pt x="1157875" y="167863"/>
                        <a:pt x="1157875" y="323460"/>
                        <a:pt x="1158226" y="478706"/>
                      </a:cubicBezTo>
                      <a:cubicBezTo>
                        <a:pt x="1158226" y="493776"/>
                        <a:pt x="1152619" y="504990"/>
                        <a:pt x="1141404" y="513751"/>
                      </a:cubicBezTo>
                      <a:cubicBezTo>
                        <a:pt x="1112668" y="536530"/>
                        <a:pt x="1078675" y="547393"/>
                        <a:pt x="1043981" y="557556"/>
                      </a:cubicBezTo>
                      <a:cubicBezTo>
                        <a:pt x="965131" y="580335"/>
                        <a:pt x="884178" y="591199"/>
                        <a:pt x="802525" y="598909"/>
                      </a:cubicBezTo>
                      <a:cubicBezTo>
                        <a:pt x="710358" y="607670"/>
                        <a:pt x="617841" y="610473"/>
                        <a:pt x="525324" y="608371"/>
                      </a:cubicBezTo>
                      <a:cubicBezTo>
                        <a:pt x="393206" y="605217"/>
                        <a:pt x="261089" y="596105"/>
                        <a:pt x="132827" y="562112"/>
                      </a:cubicBezTo>
                      <a:cubicBezTo>
                        <a:pt x="98833" y="553351"/>
                        <a:pt x="66242" y="538632"/>
                        <a:pt x="34001" y="524615"/>
                      </a:cubicBezTo>
                      <a:cubicBezTo>
                        <a:pt x="10522" y="514101"/>
                        <a:pt x="-342" y="495878"/>
                        <a:pt x="8" y="467843"/>
                      </a:cubicBezTo>
                      <a:cubicBezTo>
                        <a:pt x="1410" y="316801"/>
                        <a:pt x="709" y="165760"/>
                        <a:pt x="709" y="14368"/>
                      </a:cubicBezTo>
                      <a:cubicBezTo>
                        <a:pt x="709" y="9812"/>
                        <a:pt x="709" y="5257"/>
                        <a:pt x="709" y="0"/>
                      </a:cubicBezTo>
                      <a:cubicBezTo>
                        <a:pt x="69046" y="48712"/>
                        <a:pt x="147545" y="62729"/>
                        <a:pt x="225694" y="76046"/>
                      </a:cubicBezTo>
                      <a:cubicBezTo>
                        <a:pt x="369026" y="100928"/>
                        <a:pt x="514110" y="105484"/>
                        <a:pt x="659193" y="101278"/>
                      </a:cubicBezTo>
                      <a:cubicBezTo>
                        <a:pt x="780797" y="97774"/>
                        <a:pt x="901700" y="87261"/>
                        <a:pt x="1020151" y="58174"/>
                      </a:cubicBezTo>
                      <a:cubicBezTo>
                        <a:pt x="1041177" y="52917"/>
                        <a:pt x="1062554" y="47660"/>
                        <a:pt x="1082530" y="39250"/>
                      </a:cubicBezTo>
                      <a:cubicBezTo>
                        <a:pt x="1107762" y="29087"/>
                        <a:pt x="1132293" y="15770"/>
                        <a:pt x="1157875" y="3154"/>
                      </a:cubicBezTo>
                      <a:close/>
                    </a:path>
                  </a:pathLst>
                </a:custGeom>
                <a:grpFill/>
                <a:ln w="3502" cap="flat">
                  <a:noFill/>
                  <a:prstDash val="solid"/>
                  <a:miter/>
                </a:ln>
              </p:spPr>
              <p:txBody>
                <a:bodyPr rtlCol="0" anchor="ctr"/>
                <a:lstStyle/>
                <a:p>
                  <a:endParaRPr lang="en-US"/>
                </a:p>
              </p:txBody>
            </p:sp>
            <p:sp>
              <p:nvSpPr>
                <p:cNvPr id="34" name="Freeform: Shape 5">
                  <a:extLst>
                    <a:ext uri="{FF2B5EF4-FFF2-40B4-BE49-F238E27FC236}">
                      <a16:creationId xmlns:a16="http://schemas.microsoft.com/office/drawing/2014/main" id="{FF4113D0-3D03-1DE5-9255-361C20F06F73}"/>
                    </a:ext>
                  </a:extLst>
                </p:cNvPr>
                <p:cNvSpPr/>
                <p:nvPr/>
              </p:nvSpPr>
              <p:spPr>
                <a:xfrm>
                  <a:off x="5538187" y="3791020"/>
                  <a:ext cx="1156465" cy="606268"/>
                </a:xfrm>
                <a:custGeom>
                  <a:avLst/>
                  <a:gdLst>
                    <a:gd name="connsiteX0" fmla="*/ 365 w 1156465"/>
                    <a:gd name="connsiteY0" fmla="*/ 0 h 606268"/>
                    <a:gd name="connsiteX1" fmla="*/ 188554 w 1156465"/>
                    <a:gd name="connsiteY1" fmla="*/ 69738 h 606268"/>
                    <a:gd name="connsiteX2" fmla="*/ 443677 w 1156465"/>
                    <a:gd name="connsiteY2" fmla="*/ 98825 h 606268"/>
                    <a:gd name="connsiteX3" fmla="*/ 609787 w 1156465"/>
                    <a:gd name="connsiteY3" fmla="*/ 102680 h 606268"/>
                    <a:gd name="connsiteX4" fmla="*/ 1014199 w 1156465"/>
                    <a:gd name="connsiteY4" fmla="*/ 59575 h 606268"/>
                    <a:gd name="connsiteX5" fmla="*/ 1118982 w 1156465"/>
                    <a:gd name="connsiteY5" fmla="*/ 23480 h 606268"/>
                    <a:gd name="connsiteX6" fmla="*/ 1155779 w 1156465"/>
                    <a:gd name="connsiteY6" fmla="*/ 1402 h 606268"/>
                    <a:gd name="connsiteX7" fmla="*/ 1156480 w 1156465"/>
                    <a:gd name="connsiteY7" fmla="*/ 14719 h 606268"/>
                    <a:gd name="connsiteX8" fmla="*/ 1156830 w 1156465"/>
                    <a:gd name="connsiteY8" fmla="*/ 479407 h 606268"/>
                    <a:gd name="connsiteX9" fmla="*/ 1140359 w 1156465"/>
                    <a:gd name="connsiteY9" fmla="*/ 513400 h 606268"/>
                    <a:gd name="connsiteX10" fmla="*/ 1071322 w 1156465"/>
                    <a:gd name="connsiteY10" fmla="*/ 548445 h 606268"/>
                    <a:gd name="connsiteX11" fmla="*/ 864210 w 1156465"/>
                    <a:gd name="connsiteY11" fmla="*/ 592601 h 606268"/>
                    <a:gd name="connsiteX12" fmla="*/ 523227 w 1156465"/>
                    <a:gd name="connsiteY12" fmla="*/ 608371 h 606268"/>
                    <a:gd name="connsiteX13" fmla="*/ 147902 w 1156465"/>
                    <a:gd name="connsiteY13" fmla="*/ 566668 h 606268"/>
                    <a:gd name="connsiteX14" fmla="*/ 43119 w 1156465"/>
                    <a:gd name="connsiteY14" fmla="*/ 530923 h 606268"/>
                    <a:gd name="connsiteX15" fmla="*/ 18238 w 1156465"/>
                    <a:gd name="connsiteY15" fmla="*/ 515503 h 606268"/>
                    <a:gd name="connsiteX16" fmla="*/ 15 w 1156465"/>
                    <a:gd name="connsiteY16" fmla="*/ 478356 h 606268"/>
                    <a:gd name="connsiteX17" fmla="*/ 365 w 1156465"/>
                    <a:gd name="connsiteY17" fmla="*/ 16120 h 606268"/>
                    <a:gd name="connsiteX18" fmla="*/ 365 w 1156465"/>
                    <a:gd name="connsiteY18" fmla="*/ 0 h 606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56465" h="606268">
                      <a:moveTo>
                        <a:pt x="365" y="0"/>
                      </a:moveTo>
                      <a:cubicBezTo>
                        <a:pt x="57838" y="42404"/>
                        <a:pt x="123020" y="56421"/>
                        <a:pt x="188554" y="69738"/>
                      </a:cubicBezTo>
                      <a:cubicBezTo>
                        <a:pt x="272660" y="86560"/>
                        <a:pt x="357818" y="95671"/>
                        <a:pt x="443677" y="98825"/>
                      </a:cubicBezTo>
                      <a:cubicBezTo>
                        <a:pt x="499047" y="100928"/>
                        <a:pt x="554417" y="103381"/>
                        <a:pt x="609787" y="102680"/>
                      </a:cubicBezTo>
                      <a:cubicBezTo>
                        <a:pt x="745759" y="100227"/>
                        <a:pt x="881381" y="92167"/>
                        <a:pt x="1014199" y="59575"/>
                      </a:cubicBezTo>
                      <a:cubicBezTo>
                        <a:pt x="1049945" y="50814"/>
                        <a:pt x="1084639" y="36797"/>
                        <a:pt x="1118982" y="23480"/>
                      </a:cubicBezTo>
                      <a:cubicBezTo>
                        <a:pt x="1131949" y="18573"/>
                        <a:pt x="1142813" y="9462"/>
                        <a:pt x="1155779" y="1402"/>
                      </a:cubicBezTo>
                      <a:cubicBezTo>
                        <a:pt x="1156129" y="5957"/>
                        <a:pt x="1156480" y="10163"/>
                        <a:pt x="1156480" y="14719"/>
                      </a:cubicBezTo>
                      <a:cubicBezTo>
                        <a:pt x="1156480" y="169615"/>
                        <a:pt x="1156480" y="324511"/>
                        <a:pt x="1156830" y="479407"/>
                      </a:cubicBezTo>
                      <a:cubicBezTo>
                        <a:pt x="1156830" y="494126"/>
                        <a:pt x="1152625" y="506392"/>
                        <a:pt x="1140359" y="513400"/>
                      </a:cubicBezTo>
                      <a:cubicBezTo>
                        <a:pt x="1117931" y="526367"/>
                        <a:pt x="1095503" y="539684"/>
                        <a:pt x="1071322" y="548445"/>
                      </a:cubicBezTo>
                      <a:cubicBezTo>
                        <a:pt x="1004387" y="572625"/>
                        <a:pt x="934649" y="583489"/>
                        <a:pt x="864210" y="592601"/>
                      </a:cubicBezTo>
                      <a:cubicBezTo>
                        <a:pt x="751016" y="606969"/>
                        <a:pt x="637472" y="610473"/>
                        <a:pt x="523227" y="608371"/>
                      </a:cubicBezTo>
                      <a:cubicBezTo>
                        <a:pt x="396717" y="606268"/>
                        <a:pt x="271258" y="596806"/>
                        <a:pt x="147902" y="566668"/>
                      </a:cubicBezTo>
                      <a:cubicBezTo>
                        <a:pt x="112157" y="557907"/>
                        <a:pt x="77813" y="543539"/>
                        <a:pt x="43119" y="530923"/>
                      </a:cubicBezTo>
                      <a:cubicBezTo>
                        <a:pt x="34008" y="527769"/>
                        <a:pt x="25948" y="521461"/>
                        <a:pt x="18238" y="515503"/>
                      </a:cubicBezTo>
                      <a:cubicBezTo>
                        <a:pt x="5622" y="506392"/>
                        <a:pt x="-336" y="494827"/>
                        <a:pt x="15" y="478356"/>
                      </a:cubicBezTo>
                      <a:cubicBezTo>
                        <a:pt x="365" y="324161"/>
                        <a:pt x="365" y="170316"/>
                        <a:pt x="365" y="16120"/>
                      </a:cubicBezTo>
                      <a:cubicBezTo>
                        <a:pt x="365" y="11565"/>
                        <a:pt x="365" y="7009"/>
                        <a:pt x="365" y="0"/>
                      </a:cubicBezTo>
                      <a:close/>
                    </a:path>
                  </a:pathLst>
                </a:custGeom>
                <a:grpFill/>
                <a:ln w="3502" cap="flat">
                  <a:noFill/>
                  <a:prstDash val="solid"/>
                  <a:miter/>
                </a:ln>
              </p:spPr>
              <p:txBody>
                <a:bodyPr rtlCol="0" anchor="ctr"/>
                <a:lstStyle/>
                <a:p>
                  <a:endParaRPr lang="en-US"/>
                </a:p>
              </p:txBody>
            </p:sp>
            <p:sp>
              <p:nvSpPr>
                <p:cNvPr id="35" name="Freeform: Shape 6">
                  <a:extLst>
                    <a:ext uri="{FF2B5EF4-FFF2-40B4-BE49-F238E27FC236}">
                      <a16:creationId xmlns:a16="http://schemas.microsoft.com/office/drawing/2014/main" id="{CF1A1F41-A8AD-ED28-F1C6-CC870AB3FB77}"/>
                    </a:ext>
                  </a:extLst>
                </p:cNvPr>
                <p:cNvSpPr/>
                <p:nvPr/>
              </p:nvSpPr>
              <p:spPr>
                <a:xfrm>
                  <a:off x="5537539" y="2335977"/>
                  <a:ext cx="1156465" cy="245311"/>
                </a:xfrm>
                <a:custGeom>
                  <a:avLst/>
                  <a:gdLst>
                    <a:gd name="connsiteX0" fmla="*/ 576442 w 1156465"/>
                    <a:gd name="connsiteY0" fmla="*/ 3504 h 245310"/>
                    <a:gd name="connsiteX1" fmla="*/ 913920 w 1156465"/>
                    <a:gd name="connsiteY1" fmla="*/ 26984 h 245310"/>
                    <a:gd name="connsiteX2" fmla="*/ 1101758 w 1156465"/>
                    <a:gd name="connsiteY2" fmla="*/ 75696 h 245310"/>
                    <a:gd name="connsiteX3" fmla="*/ 1147666 w 1156465"/>
                    <a:gd name="connsiteY3" fmla="*/ 105133 h 245310"/>
                    <a:gd name="connsiteX4" fmla="*/ 1147666 w 1156465"/>
                    <a:gd name="connsiteY4" fmla="*/ 147186 h 245310"/>
                    <a:gd name="connsiteX5" fmla="*/ 1100706 w 1156465"/>
                    <a:gd name="connsiteY5" fmla="*/ 176974 h 245310"/>
                    <a:gd name="connsiteX6" fmla="*/ 926536 w 1156465"/>
                    <a:gd name="connsiteY6" fmla="*/ 223233 h 245310"/>
                    <a:gd name="connsiteX7" fmla="*/ 650386 w 1156465"/>
                    <a:gd name="connsiteY7" fmla="*/ 247413 h 245310"/>
                    <a:gd name="connsiteX8" fmla="*/ 230904 w 1156465"/>
                    <a:gd name="connsiteY8" fmla="*/ 223233 h 245310"/>
                    <a:gd name="connsiteX9" fmla="*/ 70401 w 1156465"/>
                    <a:gd name="connsiteY9" fmla="*/ 182231 h 245310"/>
                    <a:gd name="connsiteX10" fmla="*/ 19937 w 1156465"/>
                    <a:gd name="connsiteY10" fmla="*/ 155247 h 245310"/>
                    <a:gd name="connsiteX11" fmla="*/ 19236 w 1156465"/>
                    <a:gd name="connsiteY11" fmla="*/ 98124 h 245310"/>
                    <a:gd name="connsiteX12" fmla="*/ 98437 w 1156465"/>
                    <a:gd name="connsiteY12" fmla="*/ 60276 h 245310"/>
                    <a:gd name="connsiteX13" fmla="*/ 319917 w 1156465"/>
                    <a:gd name="connsiteY13" fmla="*/ 17172 h 245310"/>
                    <a:gd name="connsiteX14" fmla="*/ 576092 w 1156465"/>
                    <a:gd name="connsiteY14" fmla="*/ 0 h 245310"/>
                    <a:gd name="connsiteX15" fmla="*/ 576442 w 1156465"/>
                    <a:gd name="connsiteY15" fmla="*/ 3504 h 24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56465" h="245310">
                      <a:moveTo>
                        <a:pt x="576442" y="3504"/>
                      </a:moveTo>
                      <a:cubicBezTo>
                        <a:pt x="689636" y="3855"/>
                        <a:pt x="802128" y="9812"/>
                        <a:pt x="913920" y="26984"/>
                      </a:cubicBezTo>
                      <a:cubicBezTo>
                        <a:pt x="978401" y="36797"/>
                        <a:pt x="1042182" y="49062"/>
                        <a:pt x="1101758" y="75696"/>
                      </a:cubicBezTo>
                      <a:cubicBezTo>
                        <a:pt x="1118228" y="83055"/>
                        <a:pt x="1133648" y="93569"/>
                        <a:pt x="1147666" y="105133"/>
                      </a:cubicBezTo>
                      <a:cubicBezTo>
                        <a:pt x="1162735" y="117749"/>
                        <a:pt x="1162735" y="134570"/>
                        <a:pt x="1147666" y="147186"/>
                      </a:cubicBezTo>
                      <a:cubicBezTo>
                        <a:pt x="1133648" y="159102"/>
                        <a:pt x="1117528" y="169615"/>
                        <a:pt x="1100706" y="176974"/>
                      </a:cubicBezTo>
                      <a:cubicBezTo>
                        <a:pt x="1044986" y="201856"/>
                        <a:pt x="986111" y="213771"/>
                        <a:pt x="926536" y="223233"/>
                      </a:cubicBezTo>
                      <a:cubicBezTo>
                        <a:pt x="835070" y="237951"/>
                        <a:pt x="742903" y="244960"/>
                        <a:pt x="650386" y="247413"/>
                      </a:cubicBezTo>
                      <a:cubicBezTo>
                        <a:pt x="509858" y="251268"/>
                        <a:pt x="370031" y="244960"/>
                        <a:pt x="230904" y="223233"/>
                      </a:cubicBezTo>
                      <a:cubicBezTo>
                        <a:pt x="176585" y="214472"/>
                        <a:pt x="122267" y="203257"/>
                        <a:pt x="70401" y="182231"/>
                      </a:cubicBezTo>
                      <a:cubicBezTo>
                        <a:pt x="52879" y="175222"/>
                        <a:pt x="35357" y="166110"/>
                        <a:pt x="19937" y="155247"/>
                      </a:cubicBezTo>
                      <a:cubicBezTo>
                        <a:pt x="-5996" y="137024"/>
                        <a:pt x="-7047" y="114946"/>
                        <a:pt x="19236" y="98124"/>
                      </a:cubicBezTo>
                      <a:cubicBezTo>
                        <a:pt x="43767" y="82354"/>
                        <a:pt x="70751" y="69738"/>
                        <a:pt x="98437" y="60276"/>
                      </a:cubicBezTo>
                      <a:cubicBezTo>
                        <a:pt x="170278" y="35745"/>
                        <a:pt x="244922" y="24181"/>
                        <a:pt x="319917" y="17172"/>
                      </a:cubicBezTo>
                      <a:cubicBezTo>
                        <a:pt x="405075" y="9462"/>
                        <a:pt x="490934" y="5607"/>
                        <a:pt x="576092" y="0"/>
                      </a:cubicBezTo>
                      <a:cubicBezTo>
                        <a:pt x="576442" y="1051"/>
                        <a:pt x="576442" y="2103"/>
                        <a:pt x="576442" y="3504"/>
                      </a:cubicBezTo>
                      <a:close/>
                    </a:path>
                  </a:pathLst>
                </a:custGeom>
                <a:grpFill/>
                <a:ln w="3502" cap="flat">
                  <a:noFill/>
                  <a:prstDash val="solid"/>
                  <a:miter/>
                </a:ln>
              </p:spPr>
              <p:txBody>
                <a:bodyPr rtlCol="0" anchor="ctr"/>
                <a:lstStyle/>
                <a:p>
                  <a:endParaRPr lang="en-US"/>
                </a:p>
              </p:txBody>
            </p:sp>
            <p:sp>
              <p:nvSpPr>
                <p:cNvPr id="36" name="Freeform: Shape 7">
                  <a:extLst>
                    <a:ext uri="{FF2B5EF4-FFF2-40B4-BE49-F238E27FC236}">
                      <a16:creationId xmlns:a16="http://schemas.microsoft.com/office/drawing/2014/main" id="{48EEDB76-956A-4ABE-F611-4719F0122681}"/>
                    </a:ext>
                  </a:extLst>
                </p:cNvPr>
                <p:cNvSpPr/>
                <p:nvPr/>
              </p:nvSpPr>
              <p:spPr>
                <a:xfrm>
                  <a:off x="5537671" y="3699734"/>
                  <a:ext cx="1156465" cy="175222"/>
                </a:xfrm>
                <a:custGeom>
                  <a:avLst/>
                  <a:gdLst>
                    <a:gd name="connsiteX0" fmla="*/ 574909 w 1156465"/>
                    <a:gd name="connsiteY0" fmla="*/ 177146 h 175221"/>
                    <a:gd name="connsiteX1" fmla="*/ 204490 w 1156465"/>
                    <a:gd name="connsiteY1" fmla="*/ 148409 h 175221"/>
                    <a:gd name="connsiteX2" fmla="*/ 57303 w 1156465"/>
                    <a:gd name="connsiteY2" fmla="*/ 106706 h 175221"/>
                    <a:gd name="connsiteX3" fmla="*/ 13147 w 1156465"/>
                    <a:gd name="connsiteY3" fmla="*/ 79372 h 175221"/>
                    <a:gd name="connsiteX4" fmla="*/ 12096 w 1156465"/>
                    <a:gd name="connsiteY4" fmla="*/ 33463 h 175221"/>
                    <a:gd name="connsiteX5" fmla="*/ 52747 w 1156465"/>
                    <a:gd name="connsiteY5" fmla="*/ 7180 h 175221"/>
                    <a:gd name="connsiteX6" fmla="*/ 63261 w 1156465"/>
                    <a:gd name="connsiteY6" fmla="*/ 7180 h 175221"/>
                    <a:gd name="connsiteX7" fmla="*/ 314529 w 1156465"/>
                    <a:gd name="connsiteY7" fmla="*/ 56593 h 175221"/>
                    <a:gd name="connsiteX8" fmla="*/ 601893 w 1156465"/>
                    <a:gd name="connsiteY8" fmla="*/ 68858 h 175221"/>
                    <a:gd name="connsiteX9" fmla="*/ 981424 w 1156465"/>
                    <a:gd name="connsiteY9" fmla="*/ 30309 h 175221"/>
                    <a:gd name="connsiteX10" fmla="*/ 1079548 w 1156465"/>
                    <a:gd name="connsiteY10" fmla="*/ 1924 h 175221"/>
                    <a:gd name="connsiteX11" fmla="*/ 1090412 w 1156465"/>
                    <a:gd name="connsiteY11" fmla="*/ 522 h 175221"/>
                    <a:gd name="connsiteX12" fmla="*/ 1146833 w 1156465"/>
                    <a:gd name="connsiteY12" fmla="*/ 34515 h 175221"/>
                    <a:gd name="connsiteX13" fmla="*/ 1147184 w 1156465"/>
                    <a:gd name="connsiteY13" fmla="*/ 76568 h 175221"/>
                    <a:gd name="connsiteX14" fmla="*/ 1100224 w 1156465"/>
                    <a:gd name="connsiteY14" fmla="*/ 106356 h 175221"/>
                    <a:gd name="connsiteX15" fmla="*/ 922900 w 1156465"/>
                    <a:gd name="connsiteY15" fmla="*/ 152965 h 175221"/>
                    <a:gd name="connsiteX16" fmla="*/ 644297 w 1156465"/>
                    <a:gd name="connsiteY16" fmla="*/ 176445 h 175221"/>
                    <a:gd name="connsiteX17" fmla="*/ 574909 w 1156465"/>
                    <a:gd name="connsiteY17" fmla="*/ 177146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65" h="175221">
                      <a:moveTo>
                        <a:pt x="574909" y="177146"/>
                      </a:moveTo>
                      <a:cubicBezTo>
                        <a:pt x="450852" y="178197"/>
                        <a:pt x="327145" y="170837"/>
                        <a:pt x="204490" y="148409"/>
                      </a:cubicBezTo>
                      <a:cubicBezTo>
                        <a:pt x="154026" y="139297"/>
                        <a:pt x="104263" y="128083"/>
                        <a:pt x="57303" y="106706"/>
                      </a:cubicBezTo>
                      <a:cubicBezTo>
                        <a:pt x="41533" y="99697"/>
                        <a:pt x="26464" y="90235"/>
                        <a:pt x="13147" y="79372"/>
                      </a:cubicBezTo>
                      <a:cubicBezTo>
                        <a:pt x="-4025" y="65354"/>
                        <a:pt x="-4375" y="47832"/>
                        <a:pt x="12096" y="33463"/>
                      </a:cubicBezTo>
                      <a:cubicBezTo>
                        <a:pt x="24011" y="22950"/>
                        <a:pt x="38730" y="15591"/>
                        <a:pt x="52747" y="7180"/>
                      </a:cubicBezTo>
                      <a:cubicBezTo>
                        <a:pt x="55551" y="5428"/>
                        <a:pt x="60107" y="6129"/>
                        <a:pt x="63261" y="7180"/>
                      </a:cubicBezTo>
                      <a:cubicBezTo>
                        <a:pt x="144914" y="34515"/>
                        <a:pt x="229371" y="47481"/>
                        <a:pt x="314529" y="56593"/>
                      </a:cubicBezTo>
                      <a:cubicBezTo>
                        <a:pt x="410200" y="66756"/>
                        <a:pt x="505871" y="70610"/>
                        <a:pt x="601893" y="68858"/>
                      </a:cubicBezTo>
                      <a:cubicBezTo>
                        <a:pt x="729455" y="66405"/>
                        <a:pt x="856315" y="58345"/>
                        <a:pt x="981424" y="30309"/>
                      </a:cubicBezTo>
                      <a:cubicBezTo>
                        <a:pt x="1014716" y="22950"/>
                        <a:pt x="1046957" y="11385"/>
                        <a:pt x="1079548" y="1924"/>
                      </a:cubicBezTo>
                      <a:cubicBezTo>
                        <a:pt x="1083053" y="872"/>
                        <a:pt x="1087959" y="-880"/>
                        <a:pt x="1090412" y="522"/>
                      </a:cubicBezTo>
                      <a:cubicBezTo>
                        <a:pt x="1109686" y="11385"/>
                        <a:pt x="1129662" y="21198"/>
                        <a:pt x="1146833" y="34515"/>
                      </a:cubicBezTo>
                      <a:cubicBezTo>
                        <a:pt x="1162253" y="46430"/>
                        <a:pt x="1161903" y="63952"/>
                        <a:pt x="1147184" y="76568"/>
                      </a:cubicBezTo>
                      <a:cubicBezTo>
                        <a:pt x="1133166" y="88483"/>
                        <a:pt x="1117046" y="98996"/>
                        <a:pt x="1100224" y="106356"/>
                      </a:cubicBezTo>
                      <a:cubicBezTo>
                        <a:pt x="1043803" y="131588"/>
                        <a:pt x="983526" y="143152"/>
                        <a:pt x="922900" y="152965"/>
                      </a:cubicBezTo>
                      <a:cubicBezTo>
                        <a:pt x="830733" y="167683"/>
                        <a:pt x="737515" y="175393"/>
                        <a:pt x="644297" y="176445"/>
                      </a:cubicBezTo>
                      <a:cubicBezTo>
                        <a:pt x="621168" y="177146"/>
                        <a:pt x="598038" y="177146"/>
                        <a:pt x="574909" y="177146"/>
                      </a:cubicBezTo>
                      <a:close/>
                    </a:path>
                  </a:pathLst>
                </a:custGeom>
                <a:grpFill/>
                <a:ln w="3502" cap="flat">
                  <a:noFill/>
                  <a:prstDash val="solid"/>
                  <a:miter/>
                </a:ln>
              </p:spPr>
              <p:txBody>
                <a:bodyPr rtlCol="0" anchor="ctr"/>
                <a:lstStyle/>
                <a:p>
                  <a:endParaRPr lang="en-US"/>
                </a:p>
              </p:txBody>
            </p:sp>
            <p:sp>
              <p:nvSpPr>
                <p:cNvPr id="37" name="Freeform: Shape 8">
                  <a:extLst>
                    <a:ext uri="{FF2B5EF4-FFF2-40B4-BE49-F238E27FC236}">
                      <a16:creationId xmlns:a16="http://schemas.microsoft.com/office/drawing/2014/main" id="{135ADEAA-A370-FF01-C0E5-6C2417E2FFFF}"/>
                    </a:ext>
                  </a:extLst>
                </p:cNvPr>
                <p:cNvSpPr/>
                <p:nvPr/>
              </p:nvSpPr>
              <p:spPr>
                <a:xfrm>
                  <a:off x="5537669" y="3055216"/>
                  <a:ext cx="1156465" cy="175222"/>
                </a:xfrm>
                <a:custGeom>
                  <a:avLst/>
                  <a:gdLst>
                    <a:gd name="connsiteX0" fmla="*/ 587526 w 1156465"/>
                    <a:gd name="connsiteY0" fmla="*/ 175794 h 175221"/>
                    <a:gd name="connsiteX1" fmla="*/ 226919 w 1156465"/>
                    <a:gd name="connsiteY1" fmla="*/ 149862 h 175221"/>
                    <a:gd name="connsiteX2" fmla="*/ 42235 w 1156465"/>
                    <a:gd name="connsiteY2" fmla="*/ 96944 h 175221"/>
                    <a:gd name="connsiteX3" fmla="*/ 10345 w 1156465"/>
                    <a:gd name="connsiteY3" fmla="*/ 73815 h 175221"/>
                    <a:gd name="connsiteX4" fmla="*/ 9644 w 1156465"/>
                    <a:gd name="connsiteY4" fmla="*/ 34566 h 175221"/>
                    <a:gd name="connsiteX5" fmla="*/ 54851 w 1156465"/>
                    <a:gd name="connsiteY5" fmla="*/ 4427 h 175221"/>
                    <a:gd name="connsiteX6" fmla="*/ 65715 w 1156465"/>
                    <a:gd name="connsiteY6" fmla="*/ 5128 h 175221"/>
                    <a:gd name="connsiteX7" fmla="*/ 304368 w 1156465"/>
                    <a:gd name="connsiteY7" fmla="*/ 53489 h 175221"/>
                    <a:gd name="connsiteX8" fmla="*/ 608202 w 1156465"/>
                    <a:gd name="connsiteY8" fmla="*/ 67157 h 175221"/>
                    <a:gd name="connsiteX9" fmla="*/ 1000349 w 1156465"/>
                    <a:gd name="connsiteY9" fmla="*/ 25103 h 175221"/>
                    <a:gd name="connsiteX10" fmla="*/ 1079900 w 1156465"/>
                    <a:gd name="connsiteY10" fmla="*/ 1273 h 175221"/>
                    <a:gd name="connsiteX11" fmla="*/ 1096371 w 1156465"/>
                    <a:gd name="connsiteY11" fmla="*/ 1624 h 175221"/>
                    <a:gd name="connsiteX12" fmla="*/ 1141578 w 1156465"/>
                    <a:gd name="connsiteY12" fmla="*/ 27557 h 175221"/>
                    <a:gd name="connsiteX13" fmla="*/ 1141578 w 1156465"/>
                    <a:gd name="connsiteY13" fmla="*/ 81525 h 175221"/>
                    <a:gd name="connsiteX14" fmla="*/ 1045556 w 1156465"/>
                    <a:gd name="connsiteY14" fmla="*/ 125330 h 175221"/>
                    <a:gd name="connsiteX15" fmla="*/ 842299 w 1156465"/>
                    <a:gd name="connsiteY15" fmla="*/ 163178 h 175221"/>
                    <a:gd name="connsiteX16" fmla="*/ 587526 w 1156465"/>
                    <a:gd name="connsiteY16" fmla="*/ 175794 h 17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6465" h="175221">
                      <a:moveTo>
                        <a:pt x="587526" y="175794"/>
                      </a:moveTo>
                      <a:cubicBezTo>
                        <a:pt x="461366" y="176495"/>
                        <a:pt x="343617" y="169486"/>
                        <a:pt x="226919" y="149862"/>
                      </a:cubicBezTo>
                      <a:cubicBezTo>
                        <a:pt x="163489" y="139348"/>
                        <a:pt x="100059" y="126732"/>
                        <a:pt x="42235" y="96944"/>
                      </a:cubicBezTo>
                      <a:cubicBezTo>
                        <a:pt x="30671" y="90987"/>
                        <a:pt x="19807" y="82927"/>
                        <a:pt x="10345" y="73815"/>
                      </a:cubicBezTo>
                      <a:cubicBezTo>
                        <a:pt x="-2972" y="61199"/>
                        <a:pt x="-3673" y="46831"/>
                        <a:pt x="9644" y="34566"/>
                      </a:cubicBezTo>
                      <a:cubicBezTo>
                        <a:pt x="22961" y="22650"/>
                        <a:pt x="39432" y="13889"/>
                        <a:pt x="54851" y="4427"/>
                      </a:cubicBezTo>
                      <a:cubicBezTo>
                        <a:pt x="57305" y="3026"/>
                        <a:pt x="62211" y="3726"/>
                        <a:pt x="65715" y="5128"/>
                      </a:cubicBezTo>
                      <a:cubicBezTo>
                        <a:pt x="143163" y="32112"/>
                        <a:pt x="223415" y="44378"/>
                        <a:pt x="304368" y="53489"/>
                      </a:cubicBezTo>
                      <a:cubicBezTo>
                        <a:pt x="405295" y="65054"/>
                        <a:pt x="506924" y="68909"/>
                        <a:pt x="608202" y="67157"/>
                      </a:cubicBezTo>
                      <a:cubicBezTo>
                        <a:pt x="739969" y="65054"/>
                        <a:pt x="871386" y="55592"/>
                        <a:pt x="1000349" y="25103"/>
                      </a:cubicBezTo>
                      <a:cubicBezTo>
                        <a:pt x="1027333" y="18796"/>
                        <a:pt x="1053266" y="8983"/>
                        <a:pt x="1079900" y="1273"/>
                      </a:cubicBezTo>
                      <a:cubicBezTo>
                        <a:pt x="1085157" y="-128"/>
                        <a:pt x="1091815" y="-829"/>
                        <a:pt x="1096371" y="1624"/>
                      </a:cubicBezTo>
                      <a:cubicBezTo>
                        <a:pt x="1111791" y="9334"/>
                        <a:pt x="1127911" y="17043"/>
                        <a:pt x="1141578" y="27557"/>
                      </a:cubicBezTo>
                      <a:cubicBezTo>
                        <a:pt x="1164007" y="44378"/>
                        <a:pt x="1163656" y="63652"/>
                        <a:pt x="1141578" y="81525"/>
                      </a:cubicBezTo>
                      <a:cubicBezTo>
                        <a:pt x="1113192" y="104304"/>
                        <a:pt x="1079550" y="115168"/>
                        <a:pt x="1045556" y="125330"/>
                      </a:cubicBezTo>
                      <a:cubicBezTo>
                        <a:pt x="978972" y="144955"/>
                        <a:pt x="910986" y="155469"/>
                        <a:pt x="842299" y="163178"/>
                      </a:cubicBezTo>
                      <a:cubicBezTo>
                        <a:pt x="755389" y="171940"/>
                        <a:pt x="667778" y="176846"/>
                        <a:pt x="587526" y="175794"/>
                      </a:cubicBezTo>
                      <a:close/>
                    </a:path>
                  </a:pathLst>
                </a:custGeom>
                <a:grpFill/>
                <a:ln w="3502" cap="flat">
                  <a:noFill/>
                  <a:prstDash val="solid"/>
                  <a:miter/>
                </a:ln>
              </p:spPr>
              <p:txBody>
                <a:bodyPr rtlCol="0" anchor="ctr"/>
                <a:lstStyle/>
                <a:p>
                  <a:endParaRPr lang="en-US"/>
                </a:p>
              </p:txBody>
            </p:sp>
          </p:grpSp>
          <p:grpSp>
            <p:nvGrpSpPr>
              <p:cNvPr id="20" name="그룹 12">
                <a:extLst>
                  <a:ext uri="{FF2B5EF4-FFF2-40B4-BE49-F238E27FC236}">
                    <a16:creationId xmlns:a16="http://schemas.microsoft.com/office/drawing/2014/main" id="{3C4AC1A6-583B-28A8-DAC0-EF15F5567B92}"/>
                  </a:ext>
                </a:extLst>
              </p:cNvPr>
              <p:cNvGrpSpPr/>
              <p:nvPr/>
            </p:nvGrpSpPr>
            <p:grpSpPr>
              <a:xfrm flipV="1">
                <a:off x="4432813" y="3299472"/>
                <a:ext cx="527928" cy="58693"/>
                <a:chOff x="3058239" y="2911633"/>
                <a:chExt cx="1213216" cy="134881"/>
              </a:xfrm>
              <a:solidFill>
                <a:schemeClr val="bg1"/>
              </a:solidFill>
            </p:grpSpPr>
            <p:sp>
              <p:nvSpPr>
                <p:cNvPr id="29" name="사각형: 둥근 모서리 21">
                  <a:extLst>
                    <a:ext uri="{FF2B5EF4-FFF2-40B4-BE49-F238E27FC236}">
                      <a16:creationId xmlns:a16="http://schemas.microsoft.com/office/drawing/2014/main" id="{648A45F8-3E91-C672-DCDE-E8775861D077}"/>
                    </a:ext>
                  </a:extLst>
                </p:cNvPr>
                <p:cNvSpPr/>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사각형: 둥근 모서리 22">
                  <a:extLst>
                    <a:ext uri="{FF2B5EF4-FFF2-40B4-BE49-F238E27FC236}">
                      <a16:creationId xmlns:a16="http://schemas.microsoft.com/office/drawing/2014/main" id="{AD6BA5F8-117D-90AD-363C-F5D33CA2C463}"/>
                    </a:ext>
                  </a:extLst>
                </p:cNvPr>
                <p:cNvSpPr/>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사각형: 둥근 모서리 23">
                  <a:extLst>
                    <a:ext uri="{FF2B5EF4-FFF2-40B4-BE49-F238E27FC236}">
                      <a16:creationId xmlns:a16="http://schemas.microsoft.com/office/drawing/2014/main" id="{C81E125C-C2D0-69B0-6FFD-15A0D75AF1FD}"/>
                    </a:ext>
                  </a:extLst>
                </p:cNvPr>
                <p:cNvSpPr/>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1" name="그룹 13">
                <a:extLst>
                  <a:ext uri="{FF2B5EF4-FFF2-40B4-BE49-F238E27FC236}">
                    <a16:creationId xmlns:a16="http://schemas.microsoft.com/office/drawing/2014/main" id="{573A7E9B-0A84-ABA9-99A7-79CFB9958315}"/>
                  </a:ext>
                </a:extLst>
              </p:cNvPr>
              <p:cNvGrpSpPr/>
              <p:nvPr/>
            </p:nvGrpSpPr>
            <p:grpSpPr>
              <a:xfrm flipV="1">
                <a:off x="4432813" y="3755468"/>
                <a:ext cx="527928" cy="58693"/>
                <a:chOff x="3058239" y="2911633"/>
                <a:chExt cx="1213216" cy="134881"/>
              </a:xfrm>
              <a:solidFill>
                <a:schemeClr val="bg1"/>
              </a:solidFill>
            </p:grpSpPr>
            <p:sp>
              <p:nvSpPr>
                <p:cNvPr id="26" name="사각형: 둥근 모서리 18">
                  <a:extLst>
                    <a:ext uri="{FF2B5EF4-FFF2-40B4-BE49-F238E27FC236}">
                      <a16:creationId xmlns:a16="http://schemas.microsoft.com/office/drawing/2014/main" id="{0BF1E88D-133E-0BFD-F1D5-C4B3F9D30DEA}"/>
                    </a:ext>
                  </a:extLst>
                </p:cNvPr>
                <p:cNvSpPr/>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7" name="사각형: 둥근 모서리 19">
                  <a:extLst>
                    <a:ext uri="{FF2B5EF4-FFF2-40B4-BE49-F238E27FC236}">
                      <a16:creationId xmlns:a16="http://schemas.microsoft.com/office/drawing/2014/main" id="{A4B35518-FBDC-D427-7E95-DB9B7D4F0AAC}"/>
                    </a:ext>
                  </a:extLst>
                </p:cNvPr>
                <p:cNvSpPr/>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사각형: 둥근 모서리 20">
                  <a:extLst>
                    <a:ext uri="{FF2B5EF4-FFF2-40B4-BE49-F238E27FC236}">
                      <a16:creationId xmlns:a16="http://schemas.microsoft.com/office/drawing/2014/main" id="{EE720BD4-42AF-1D49-1DDF-3A5FDAE95D5F}"/>
                    </a:ext>
                  </a:extLst>
                </p:cNvPr>
                <p:cNvSpPr/>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2" name="그룹 14">
                <a:extLst>
                  <a:ext uri="{FF2B5EF4-FFF2-40B4-BE49-F238E27FC236}">
                    <a16:creationId xmlns:a16="http://schemas.microsoft.com/office/drawing/2014/main" id="{A3E192AB-EFAB-3F6D-FAC1-DFEEAFDE9AB6}"/>
                  </a:ext>
                </a:extLst>
              </p:cNvPr>
              <p:cNvGrpSpPr/>
              <p:nvPr/>
            </p:nvGrpSpPr>
            <p:grpSpPr>
              <a:xfrm flipV="1">
                <a:off x="4432813" y="4211464"/>
                <a:ext cx="527928" cy="58693"/>
                <a:chOff x="3058239" y="2911633"/>
                <a:chExt cx="1213216" cy="134881"/>
              </a:xfrm>
              <a:solidFill>
                <a:schemeClr val="bg1"/>
              </a:solidFill>
            </p:grpSpPr>
            <p:sp>
              <p:nvSpPr>
                <p:cNvPr id="23" name="사각형: 둥근 모서리 15">
                  <a:extLst>
                    <a:ext uri="{FF2B5EF4-FFF2-40B4-BE49-F238E27FC236}">
                      <a16:creationId xmlns:a16="http://schemas.microsoft.com/office/drawing/2014/main" id="{8EDB1E07-330A-15E8-2FD8-BDAEBAC68C67}"/>
                    </a:ext>
                  </a:extLst>
                </p:cNvPr>
                <p:cNvSpPr/>
                <p:nvPr/>
              </p:nvSpPr>
              <p:spPr>
                <a:xfrm>
                  <a:off x="3058239" y="2911633"/>
                  <a:ext cx="710482"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사각형: 둥근 모서리 16">
                  <a:extLst>
                    <a:ext uri="{FF2B5EF4-FFF2-40B4-BE49-F238E27FC236}">
                      <a16:creationId xmlns:a16="http://schemas.microsoft.com/office/drawing/2014/main" id="{74446C8C-5A46-BFAF-458D-DB4E788D394F}"/>
                    </a:ext>
                  </a:extLst>
                </p:cNvPr>
                <p:cNvSpPr/>
                <p:nvPr/>
              </p:nvSpPr>
              <p:spPr>
                <a:xfrm>
                  <a:off x="3804088"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사각형: 둥근 모서리 17">
                  <a:extLst>
                    <a:ext uri="{FF2B5EF4-FFF2-40B4-BE49-F238E27FC236}">
                      <a16:creationId xmlns:a16="http://schemas.microsoft.com/office/drawing/2014/main" id="{BFD0D7C4-CDD5-5D7F-0FC3-6B4BDEB7BB96}"/>
                    </a:ext>
                  </a:extLst>
                </p:cNvPr>
                <p:cNvSpPr/>
                <p:nvPr/>
              </p:nvSpPr>
              <p:spPr>
                <a:xfrm>
                  <a:off x="4055455" y="2911633"/>
                  <a:ext cx="216000" cy="13488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5" name="Group 26">
              <a:extLst>
                <a:ext uri="{FF2B5EF4-FFF2-40B4-BE49-F238E27FC236}">
                  <a16:creationId xmlns:a16="http://schemas.microsoft.com/office/drawing/2014/main" id="{B30FCD93-8B61-3DEE-E729-8D52D6688C13}"/>
                </a:ext>
              </a:extLst>
            </p:cNvPr>
            <p:cNvGrpSpPr/>
            <p:nvPr/>
          </p:nvGrpSpPr>
          <p:grpSpPr>
            <a:xfrm>
              <a:off x="1478466" y="2469941"/>
              <a:ext cx="1959619" cy="1180979"/>
              <a:chOff x="3767143" y="2846931"/>
              <a:chExt cx="1053838" cy="635103"/>
            </a:xfrm>
          </p:grpSpPr>
          <p:sp>
            <p:nvSpPr>
              <p:cNvPr id="13" name="Freeform: Shape 27">
                <a:extLst>
                  <a:ext uri="{FF2B5EF4-FFF2-40B4-BE49-F238E27FC236}">
                    <a16:creationId xmlns:a16="http://schemas.microsoft.com/office/drawing/2014/main" id="{CE2B1E8C-4882-0226-4904-57D20781E6CD}"/>
                  </a:ext>
                </a:extLst>
              </p:cNvPr>
              <p:cNvSpPr/>
              <p:nvPr/>
            </p:nvSpPr>
            <p:spPr>
              <a:xfrm>
                <a:off x="3813737" y="2889799"/>
                <a:ext cx="967795" cy="543968"/>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795" h="543968">
                    <a:moveTo>
                      <a:pt x="0" y="543968"/>
                    </a:moveTo>
                    <a:lnTo>
                      <a:pt x="230044" y="233606"/>
                    </a:lnTo>
                    <a:lnTo>
                      <a:pt x="480336" y="430652"/>
                    </a:lnTo>
                    <a:lnTo>
                      <a:pt x="724178" y="280327"/>
                    </a:lnTo>
                    <a:lnTo>
                      <a:pt x="967795" y="0"/>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28">
                <a:extLst>
                  <a:ext uri="{FF2B5EF4-FFF2-40B4-BE49-F238E27FC236}">
                    <a16:creationId xmlns:a16="http://schemas.microsoft.com/office/drawing/2014/main" id="{2655CD23-86E9-8240-77B7-971B031CB0F7}"/>
                  </a:ext>
                </a:extLst>
              </p:cNvPr>
              <p:cNvSpPr/>
              <p:nvPr/>
            </p:nvSpPr>
            <p:spPr>
              <a:xfrm>
                <a:off x="3767143" y="3389488"/>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29">
                <a:extLst>
                  <a:ext uri="{FF2B5EF4-FFF2-40B4-BE49-F238E27FC236}">
                    <a16:creationId xmlns:a16="http://schemas.microsoft.com/office/drawing/2014/main" id="{4C4260F2-D0B5-F680-F51A-E546A5CD5C72}"/>
                  </a:ext>
                </a:extLst>
              </p:cNvPr>
              <p:cNvSpPr/>
              <p:nvPr/>
            </p:nvSpPr>
            <p:spPr>
              <a:xfrm>
                <a:off x="4000642" y="3081351"/>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30">
                <a:extLst>
                  <a:ext uri="{FF2B5EF4-FFF2-40B4-BE49-F238E27FC236}">
                    <a16:creationId xmlns:a16="http://schemas.microsoft.com/office/drawing/2014/main" id="{9A1DDBF4-D56E-B81E-9D13-3FCC90FC8DCF}"/>
                  </a:ext>
                </a:extLst>
              </p:cNvPr>
              <p:cNvSpPr/>
              <p:nvPr/>
            </p:nvSpPr>
            <p:spPr>
              <a:xfrm>
                <a:off x="4247789" y="3267775"/>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31">
                <a:extLst>
                  <a:ext uri="{FF2B5EF4-FFF2-40B4-BE49-F238E27FC236}">
                    <a16:creationId xmlns:a16="http://schemas.microsoft.com/office/drawing/2014/main" id="{A117E882-D8F7-495B-8953-C745B3010A85}"/>
                  </a:ext>
                </a:extLst>
              </p:cNvPr>
              <p:cNvSpPr/>
              <p:nvPr/>
            </p:nvSpPr>
            <p:spPr>
              <a:xfrm>
                <a:off x="4488112" y="3127624"/>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32">
                <a:extLst>
                  <a:ext uri="{FF2B5EF4-FFF2-40B4-BE49-F238E27FC236}">
                    <a16:creationId xmlns:a16="http://schemas.microsoft.com/office/drawing/2014/main" id="{CE117EAD-111A-F6D0-40A4-F28567813E55}"/>
                  </a:ext>
                </a:extLst>
              </p:cNvPr>
              <p:cNvSpPr/>
              <p:nvPr/>
            </p:nvSpPr>
            <p:spPr>
              <a:xfrm>
                <a:off x="4728435" y="2846931"/>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26">
              <a:extLst>
                <a:ext uri="{FF2B5EF4-FFF2-40B4-BE49-F238E27FC236}">
                  <a16:creationId xmlns:a16="http://schemas.microsoft.com/office/drawing/2014/main" id="{3EBB27AA-2F4B-58F6-B776-D5273B3CC5DC}"/>
                </a:ext>
              </a:extLst>
            </p:cNvPr>
            <p:cNvGrpSpPr/>
            <p:nvPr/>
          </p:nvGrpSpPr>
          <p:grpSpPr>
            <a:xfrm>
              <a:off x="1607414" y="3131011"/>
              <a:ext cx="1914233" cy="1051822"/>
              <a:chOff x="3767143" y="2916389"/>
              <a:chExt cx="1029430" cy="565645"/>
            </a:xfrm>
          </p:grpSpPr>
          <p:sp>
            <p:nvSpPr>
              <p:cNvPr id="7" name="Freeform: Shape 27">
                <a:extLst>
                  <a:ext uri="{FF2B5EF4-FFF2-40B4-BE49-F238E27FC236}">
                    <a16:creationId xmlns:a16="http://schemas.microsoft.com/office/drawing/2014/main" id="{6360FD7B-EDB5-D99D-2612-BE482F90C6F0}"/>
                  </a:ext>
                </a:extLst>
              </p:cNvPr>
              <p:cNvSpPr/>
              <p:nvPr/>
            </p:nvSpPr>
            <p:spPr>
              <a:xfrm>
                <a:off x="3813737" y="2969274"/>
                <a:ext cx="942959" cy="464494"/>
              </a:xfrm>
              <a:custGeom>
                <a:avLst/>
                <a:gdLst>
                  <a:gd name="connsiteX0" fmla="*/ 0 w 967795"/>
                  <a:gd name="connsiteY0" fmla="*/ 543968 h 543968"/>
                  <a:gd name="connsiteX1" fmla="*/ 240280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90572 w 967795"/>
                  <a:gd name="connsiteY2" fmla="*/ 423828 h 543968"/>
                  <a:gd name="connsiteX3" fmla="*/ 724178 w 967795"/>
                  <a:gd name="connsiteY3" fmla="*/ 280327 h 543968"/>
                  <a:gd name="connsiteX4" fmla="*/ 967795 w 967795"/>
                  <a:gd name="connsiteY4" fmla="*/ 0 h 543968"/>
                  <a:gd name="connsiteX0" fmla="*/ 0 w 967795"/>
                  <a:gd name="connsiteY0" fmla="*/ 543968 h 543968"/>
                  <a:gd name="connsiteX1" fmla="*/ 230044 w 967795"/>
                  <a:gd name="connsiteY1" fmla="*/ 233606 h 543968"/>
                  <a:gd name="connsiteX2" fmla="*/ 480336 w 967795"/>
                  <a:gd name="connsiteY2" fmla="*/ 430652 h 543968"/>
                  <a:gd name="connsiteX3" fmla="*/ 724178 w 967795"/>
                  <a:gd name="connsiteY3" fmla="*/ 280327 h 543968"/>
                  <a:gd name="connsiteX4" fmla="*/ 967795 w 967795"/>
                  <a:gd name="connsiteY4" fmla="*/ 0 h 543968"/>
                  <a:gd name="connsiteX0" fmla="*/ 0 w 967795"/>
                  <a:gd name="connsiteY0" fmla="*/ 543968 h 543968"/>
                  <a:gd name="connsiteX1" fmla="*/ 195274 w 967795"/>
                  <a:gd name="connsiteY1" fmla="*/ 327981 h 543968"/>
                  <a:gd name="connsiteX2" fmla="*/ 480336 w 967795"/>
                  <a:gd name="connsiteY2" fmla="*/ 430652 h 543968"/>
                  <a:gd name="connsiteX3" fmla="*/ 724178 w 967795"/>
                  <a:gd name="connsiteY3" fmla="*/ 280327 h 543968"/>
                  <a:gd name="connsiteX4" fmla="*/ 967795 w 967795"/>
                  <a:gd name="connsiteY4" fmla="*/ 0 h 543968"/>
                  <a:gd name="connsiteX0" fmla="*/ 0 w 967795"/>
                  <a:gd name="connsiteY0" fmla="*/ 543968 h 543968"/>
                  <a:gd name="connsiteX1" fmla="*/ 195274 w 967795"/>
                  <a:gd name="connsiteY1" fmla="*/ 327981 h 543968"/>
                  <a:gd name="connsiteX2" fmla="*/ 480336 w 967795"/>
                  <a:gd name="connsiteY2" fmla="*/ 341244 h 543968"/>
                  <a:gd name="connsiteX3" fmla="*/ 724178 w 967795"/>
                  <a:gd name="connsiteY3" fmla="*/ 280327 h 543968"/>
                  <a:gd name="connsiteX4" fmla="*/ 967795 w 967795"/>
                  <a:gd name="connsiteY4" fmla="*/ 0 h 543968"/>
                  <a:gd name="connsiteX0" fmla="*/ 0 w 967795"/>
                  <a:gd name="connsiteY0" fmla="*/ 543968 h 543968"/>
                  <a:gd name="connsiteX1" fmla="*/ 195274 w 967795"/>
                  <a:gd name="connsiteY1" fmla="*/ 327981 h 543968"/>
                  <a:gd name="connsiteX2" fmla="*/ 480336 w 967795"/>
                  <a:gd name="connsiteY2" fmla="*/ 341244 h 543968"/>
                  <a:gd name="connsiteX3" fmla="*/ 704310 w 967795"/>
                  <a:gd name="connsiteY3" fmla="*/ 230656 h 543968"/>
                  <a:gd name="connsiteX4" fmla="*/ 967795 w 967795"/>
                  <a:gd name="connsiteY4" fmla="*/ 0 h 543968"/>
                  <a:gd name="connsiteX0" fmla="*/ 0 w 942959"/>
                  <a:gd name="connsiteY0" fmla="*/ 464494 h 464494"/>
                  <a:gd name="connsiteX1" fmla="*/ 195274 w 942959"/>
                  <a:gd name="connsiteY1" fmla="*/ 248507 h 464494"/>
                  <a:gd name="connsiteX2" fmla="*/ 480336 w 942959"/>
                  <a:gd name="connsiteY2" fmla="*/ 261770 h 464494"/>
                  <a:gd name="connsiteX3" fmla="*/ 704310 w 942959"/>
                  <a:gd name="connsiteY3" fmla="*/ 151182 h 464494"/>
                  <a:gd name="connsiteX4" fmla="*/ 942959 w 942959"/>
                  <a:gd name="connsiteY4" fmla="*/ 0 h 464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959" h="464494">
                    <a:moveTo>
                      <a:pt x="0" y="464494"/>
                    </a:moveTo>
                    <a:lnTo>
                      <a:pt x="195274" y="248507"/>
                    </a:lnTo>
                    <a:lnTo>
                      <a:pt x="480336" y="261770"/>
                    </a:lnTo>
                    <a:lnTo>
                      <a:pt x="704310" y="151182"/>
                    </a:lnTo>
                    <a:lnTo>
                      <a:pt x="942959" y="0"/>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28">
                <a:extLst>
                  <a:ext uri="{FF2B5EF4-FFF2-40B4-BE49-F238E27FC236}">
                    <a16:creationId xmlns:a16="http://schemas.microsoft.com/office/drawing/2014/main" id="{2E8A7E69-79D8-5352-A9C7-74CE737F1811}"/>
                  </a:ext>
                </a:extLst>
              </p:cNvPr>
              <p:cNvSpPr/>
              <p:nvPr/>
            </p:nvSpPr>
            <p:spPr>
              <a:xfrm>
                <a:off x="3767143" y="3389488"/>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29">
                <a:extLst>
                  <a:ext uri="{FF2B5EF4-FFF2-40B4-BE49-F238E27FC236}">
                    <a16:creationId xmlns:a16="http://schemas.microsoft.com/office/drawing/2014/main" id="{591F8E15-5464-2664-3EBB-13D8BBBE19BE}"/>
                  </a:ext>
                </a:extLst>
              </p:cNvPr>
              <p:cNvSpPr/>
              <p:nvPr/>
            </p:nvSpPr>
            <p:spPr>
              <a:xfrm>
                <a:off x="3955029" y="3180022"/>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30">
                <a:extLst>
                  <a:ext uri="{FF2B5EF4-FFF2-40B4-BE49-F238E27FC236}">
                    <a16:creationId xmlns:a16="http://schemas.microsoft.com/office/drawing/2014/main" id="{B818A396-12B8-D0D3-D1A6-1E1ECC54316B}"/>
                  </a:ext>
                </a:extLst>
              </p:cNvPr>
              <p:cNvSpPr/>
              <p:nvPr/>
            </p:nvSpPr>
            <p:spPr>
              <a:xfrm>
                <a:off x="4238282" y="3178466"/>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31">
                <a:extLst>
                  <a:ext uri="{FF2B5EF4-FFF2-40B4-BE49-F238E27FC236}">
                    <a16:creationId xmlns:a16="http://schemas.microsoft.com/office/drawing/2014/main" id="{48879B3B-C147-D2AA-835D-33EE37DDD45C}"/>
                  </a:ext>
                </a:extLst>
              </p:cNvPr>
              <p:cNvSpPr/>
              <p:nvPr/>
            </p:nvSpPr>
            <p:spPr>
              <a:xfrm>
                <a:off x="4458316" y="3064666"/>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32">
                <a:extLst>
                  <a:ext uri="{FF2B5EF4-FFF2-40B4-BE49-F238E27FC236}">
                    <a16:creationId xmlns:a16="http://schemas.microsoft.com/office/drawing/2014/main" id="{86D7600A-4DE0-A1FD-DB9F-F784124C9D3F}"/>
                  </a:ext>
                </a:extLst>
              </p:cNvPr>
              <p:cNvSpPr/>
              <p:nvPr/>
            </p:nvSpPr>
            <p:spPr>
              <a:xfrm>
                <a:off x="4704027" y="2916389"/>
                <a:ext cx="92546" cy="92546"/>
              </a:xfrm>
              <a:prstGeom prst="ellipse">
                <a:avLst/>
              </a:prstGeom>
              <a:solidFill>
                <a:schemeClr val="accent2"/>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50" name="Picture 49">
            <a:extLst>
              <a:ext uri="{FF2B5EF4-FFF2-40B4-BE49-F238E27FC236}">
                <a16:creationId xmlns:a16="http://schemas.microsoft.com/office/drawing/2014/main" id="{E0B29534-0661-0E13-AF3A-45F2A3242294}"/>
              </a:ext>
            </a:extLst>
          </p:cNvPr>
          <p:cNvPicPr>
            <a:picLocks noChangeAspect="1"/>
          </p:cNvPicPr>
          <p:nvPr/>
        </p:nvPicPr>
        <p:blipFill>
          <a:blip r:embed="rId2"/>
          <a:stretch>
            <a:fillRect/>
          </a:stretch>
        </p:blipFill>
        <p:spPr>
          <a:xfrm>
            <a:off x="849790" y="737799"/>
            <a:ext cx="68652" cy="2945630"/>
          </a:xfrm>
          <a:prstGeom prst="rect">
            <a:avLst/>
          </a:prstGeom>
        </p:spPr>
      </p:pic>
      <p:pic>
        <p:nvPicPr>
          <p:cNvPr id="51" name="Picture 50">
            <a:extLst>
              <a:ext uri="{FF2B5EF4-FFF2-40B4-BE49-F238E27FC236}">
                <a16:creationId xmlns:a16="http://schemas.microsoft.com/office/drawing/2014/main" id="{69BAF533-4270-2376-9DC3-34A5DFDEA47B}"/>
              </a:ext>
            </a:extLst>
          </p:cNvPr>
          <p:cNvPicPr>
            <a:picLocks noChangeAspect="1"/>
          </p:cNvPicPr>
          <p:nvPr/>
        </p:nvPicPr>
        <p:blipFill>
          <a:blip r:embed="rId2"/>
          <a:stretch>
            <a:fillRect/>
          </a:stretch>
        </p:blipFill>
        <p:spPr>
          <a:xfrm>
            <a:off x="848911" y="3923810"/>
            <a:ext cx="77572" cy="2246769"/>
          </a:xfrm>
          <a:prstGeom prst="rect">
            <a:avLst/>
          </a:prstGeom>
        </p:spPr>
      </p:pic>
      <p:sp>
        <p:nvSpPr>
          <p:cNvPr id="53" name="TextBox 52">
            <a:extLst>
              <a:ext uri="{FF2B5EF4-FFF2-40B4-BE49-F238E27FC236}">
                <a16:creationId xmlns:a16="http://schemas.microsoft.com/office/drawing/2014/main" id="{14147842-0C7D-236D-E299-2D18F5600CE2}"/>
              </a:ext>
            </a:extLst>
          </p:cNvPr>
          <p:cNvSpPr txBox="1"/>
          <p:nvPr/>
        </p:nvSpPr>
        <p:spPr>
          <a:xfrm>
            <a:off x="907834" y="766112"/>
            <a:ext cx="5004585" cy="289310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a:ln>
                  <a:noFill/>
                </a:ln>
                <a:solidFill>
                  <a:srgbClr val="0070C0"/>
                </a:solidFill>
                <a:effectLst/>
                <a:latin typeface="Arial Narrow" panose="020B0606020202030204" pitchFamily="34" charset="0"/>
              </a:rPr>
              <a:t>Fonksiyonel Gereksinimler (Sistem Kabiliyetleri)</a:t>
            </a:r>
            <a:endParaRPr kumimoji="0" lang="tr-TR" altLang="tr-TR" sz="1400" b="0" i="0" u="none" strike="noStrike" cap="none" normalizeH="0" baseline="0" dirty="0">
              <a:ln>
                <a:noFill/>
              </a:ln>
              <a:solidFill>
                <a:schemeClr val="tx1"/>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a:ln>
                  <a:noFill/>
                </a:ln>
                <a:solidFill>
                  <a:srgbClr val="FF0000"/>
                </a:solidFill>
                <a:effectLst/>
                <a:latin typeface="Arial Narrow" panose="020B0606020202030204" pitchFamily="34" charset="0"/>
              </a:rPr>
              <a:t>Dinamik Kapasite Yönetimi:</a:t>
            </a:r>
            <a:r>
              <a:rPr kumimoji="0" lang="tr-TR" altLang="tr-TR" sz="1400" b="0" i="0" u="none" strike="noStrike" cap="none" normalizeH="0" baseline="0" dirty="0">
                <a:ln>
                  <a:noFill/>
                </a:ln>
                <a:solidFill>
                  <a:srgbClr val="FF0000"/>
                </a:solidFill>
                <a:effectLst/>
                <a:latin typeface="Arial Narrow" panose="020B0606020202030204" pitchFamily="34" charset="0"/>
              </a:rPr>
              <a:t> </a:t>
            </a:r>
            <a:r>
              <a:rPr kumimoji="0" lang="tr-TR" altLang="tr-TR" sz="1400" b="0" i="0" u="none" strike="noStrike" cap="none" normalizeH="0" baseline="0" dirty="0">
                <a:ln>
                  <a:noFill/>
                </a:ln>
                <a:solidFill>
                  <a:schemeClr val="tx1"/>
                </a:solidFill>
                <a:effectLst/>
                <a:latin typeface="Arial Narrow" panose="020B0606020202030204" pitchFamily="34" charset="0"/>
              </a:rPr>
              <a:t>Sistem, otoparkın toplam kapasitesini ve anlık araç sayısını DashboardController üzerinden gerçek zamanlı olarak takip etmelidir.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a:ln>
                  <a:noFill/>
                </a:ln>
                <a:solidFill>
                  <a:srgbClr val="FF0000"/>
                </a:solidFill>
                <a:effectLst/>
                <a:latin typeface="Arial Narrow" panose="020B0606020202030204" pitchFamily="34" charset="0"/>
              </a:rPr>
              <a:t>Veri Tutarlılığı ve Validasyon:</a:t>
            </a:r>
            <a:r>
              <a:rPr kumimoji="0" lang="tr-TR" altLang="tr-TR" sz="1400" b="0" i="0" u="none" strike="noStrike" cap="none" normalizeH="0" baseline="0" dirty="0">
                <a:ln>
                  <a:noFill/>
                </a:ln>
                <a:solidFill>
                  <a:srgbClr val="FF0000"/>
                </a:solidFill>
                <a:effectLst/>
                <a:latin typeface="Arial Narrow" panose="020B0606020202030204" pitchFamily="34" charset="0"/>
              </a:rPr>
              <a:t> </a:t>
            </a:r>
            <a:r>
              <a:rPr kumimoji="0" lang="tr-TR" altLang="tr-TR" sz="1400" b="0" i="0" u="none" strike="noStrike" cap="none" normalizeH="0" baseline="0" dirty="0">
                <a:ln>
                  <a:noFill/>
                </a:ln>
                <a:solidFill>
                  <a:schemeClr val="tx1"/>
                </a:solidFill>
                <a:effectLst/>
                <a:latin typeface="Arial Narrow" panose="020B0606020202030204" pitchFamily="34" charset="0"/>
              </a:rPr>
              <a:t>Araç girişinde, aynı plakanın zaten içeride olup olmadığı ve seçilen park yerinin doluluk durumu sistem tarafından otomatik kontrol edilmelidir.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a:ln>
                  <a:noFill/>
                </a:ln>
                <a:solidFill>
                  <a:srgbClr val="FF0000"/>
                </a:solidFill>
                <a:effectLst/>
                <a:latin typeface="Arial Narrow" panose="020B0606020202030204" pitchFamily="34" charset="0"/>
              </a:rPr>
              <a:t>Geçmiş Veri Arşivleme:</a:t>
            </a:r>
            <a:r>
              <a:rPr kumimoji="0" lang="tr-TR" altLang="tr-TR" sz="1400" b="0" i="0" u="none" strike="noStrike" cap="none" normalizeH="0" baseline="0" dirty="0">
                <a:ln>
                  <a:noFill/>
                </a:ln>
                <a:solidFill>
                  <a:srgbClr val="FF0000"/>
                </a:solidFill>
                <a:effectLst/>
                <a:latin typeface="Arial Narrow" panose="020B0606020202030204" pitchFamily="34" charset="0"/>
              </a:rPr>
              <a:t> </a:t>
            </a:r>
            <a:r>
              <a:rPr kumimoji="0" lang="tr-TR" altLang="tr-TR" sz="1400" b="0" i="0" u="none" strike="noStrike" cap="none" normalizeH="0" baseline="0" dirty="0">
                <a:ln>
                  <a:noFill/>
                </a:ln>
                <a:solidFill>
                  <a:schemeClr val="tx1"/>
                </a:solidFill>
                <a:effectLst/>
                <a:latin typeface="Arial Narrow" panose="020B0606020202030204" pitchFamily="34" charset="0"/>
              </a:rPr>
              <a:t>Çıkış yapan her aracın giriş-çıkış saatleri ve içeride kaldığı süre, RecordController aracılığıyla kalıcı olarak raporlanabilmelidir.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a:ln>
                  <a:noFill/>
                </a:ln>
                <a:solidFill>
                  <a:srgbClr val="FF0000"/>
                </a:solidFill>
                <a:effectLst/>
                <a:latin typeface="Arial Narrow" panose="020B0606020202030204" pitchFamily="34" charset="0"/>
              </a:rPr>
              <a:t>Görsel Denetim Paneli:</a:t>
            </a:r>
            <a:r>
              <a:rPr kumimoji="0" lang="tr-TR" altLang="tr-TR" sz="1400" b="0" i="0" u="none" strike="noStrike" cap="none" normalizeH="0" baseline="0" dirty="0">
                <a:ln>
                  <a:noFill/>
                </a:ln>
                <a:solidFill>
                  <a:srgbClr val="FF0000"/>
                </a:solidFill>
                <a:effectLst/>
                <a:latin typeface="Arial Narrow" panose="020B0606020202030204" pitchFamily="34" charset="0"/>
              </a:rPr>
              <a:t> </a:t>
            </a:r>
            <a:r>
              <a:rPr kumimoji="0" lang="tr-TR" altLang="tr-TR" sz="1400" b="0" i="0" u="none" strike="noStrike" cap="none" normalizeH="0" baseline="0" dirty="0">
                <a:ln>
                  <a:noFill/>
                </a:ln>
                <a:solidFill>
                  <a:schemeClr val="tx1"/>
                </a:solidFill>
                <a:effectLst/>
                <a:latin typeface="Arial Narrow" panose="020B0606020202030204" pitchFamily="34" charset="0"/>
              </a:rPr>
              <a:t>Yöneticiler, SketchController sayesinde park alanlarını fiziksel yerleşim planı (kroki) üzerinde renk kodlarıyla (Yeşil/Kırmızı) izleyebilmelidir.</a:t>
            </a:r>
          </a:p>
        </p:txBody>
      </p:sp>
      <p:sp>
        <p:nvSpPr>
          <p:cNvPr id="55" name="TextBox 54">
            <a:extLst>
              <a:ext uri="{FF2B5EF4-FFF2-40B4-BE49-F238E27FC236}">
                <a16:creationId xmlns:a16="http://schemas.microsoft.com/office/drawing/2014/main" id="{F946C8DB-5691-1790-6BDE-2120230C4801}"/>
              </a:ext>
            </a:extLst>
          </p:cNvPr>
          <p:cNvSpPr txBox="1"/>
          <p:nvPr/>
        </p:nvSpPr>
        <p:spPr>
          <a:xfrm>
            <a:off x="926483" y="3923809"/>
            <a:ext cx="4810677" cy="224676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tr-TR" altLang="tr-TR" sz="1400" b="1" i="0" u="none" strike="noStrike" cap="none" normalizeH="0" baseline="0" dirty="0">
                <a:ln>
                  <a:noFill/>
                </a:ln>
                <a:solidFill>
                  <a:srgbClr val="0070C0"/>
                </a:solidFill>
                <a:effectLst/>
                <a:latin typeface="Arial Narrow" panose="020B0606020202030204" pitchFamily="34" charset="0"/>
              </a:rPr>
              <a:t>Teknik ve Operasyonel Kısıtlamalar</a:t>
            </a:r>
            <a:endParaRPr kumimoji="0" lang="tr-TR" altLang="tr-TR" sz="1400" b="0" i="0" u="none" strike="noStrike" cap="none" normalizeH="0" baseline="0" dirty="0">
              <a:ln>
                <a:noFill/>
              </a:ln>
              <a:solidFill>
                <a:schemeClr val="tx1"/>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a:ln>
                  <a:noFill/>
                </a:ln>
                <a:solidFill>
                  <a:srgbClr val="FF0000"/>
                </a:solidFill>
                <a:effectLst/>
                <a:latin typeface="Arial Narrow" panose="020B0606020202030204" pitchFamily="34" charset="0"/>
              </a:rPr>
              <a:t>Mimari Standartlar:</a:t>
            </a:r>
            <a:r>
              <a:rPr kumimoji="0" lang="tr-TR" altLang="tr-TR" sz="1400" b="0" i="0" u="none" strike="noStrike" cap="none" normalizeH="0" baseline="0" dirty="0">
                <a:ln>
                  <a:noFill/>
                </a:ln>
                <a:solidFill>
                  <a:srgbClr val="FF0000"/>
                </a:solidFill>
                <a:effectLst/>
                <a:latin typeface="Arial Narrow" panose="020B0606020202030204" pitchFamily="34" charset="0"/>
              </a:rPr>
              <a:t> </a:t>
            </a:r>
            <a:r>
              <a:rPr kumimoji="0" lang="tr-TR" altLang="tr-TR" sz="1400" b="0" i="0" u="none" strike="noStrike" cap="none" normalizeH="0" baseline="0" dirty="0">
                <a:ln>
                  <a:noFill/>
                </a:ln>
                <a:solidFill>
                  <a:schemeClr val="tx1"/>
                </a:solidFill>
                <a:effectLst/>
                <a:latin typeface="Arial Narrow" panose="020B0606020202030204" pitchFamily="34" charset="0"/>
              </a:rPr>
              <a:t>Proje, sürdürülebilirlik adına PHP-OOP prensiplerine ve MVC (Model-View-Controller) desenine sıkı sıkıya bağlı kalmak zorundadır.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a:ln>
                  <a:noFill/>
                </a:ln>
                <a:solidFill>
                  <a:srgbClr val="FF0000"/>
                </a:solidFill>
                <a:effectLst/>
                <a:latin typeface="Arial Narrow" panose="020B0606020202030204" pitchFamily="34" charset="0"/>
              </a:rPr>
              <a:t>Veritabanı Erişimi:</a:t>
            </a:r>
            <a:r>
              <a:rPr kumimoji="0" lang="tr-TR" altLang="tr-TR" sz="1400" b="0" i="0" u="none" strike="noStrike" cap="none" normalizeH="0" baseline="0" dirty="0">
                <a:ln>
                  <a:noFill/>
                </a:ln>
                <a:solidFill>
                  <a:srgbClr val="FF0000"/>
                </a:solidFill>
                <a:effectLst/>
                <a:latin typeface="Arial Narrow" panose="020B0606020202030204" pitchFamily="34" charset="0"/>
              </a:rPr>
              <a:t> </a:t>
            </a:r>
            <a:r>
              <a:rPr kumimoji="0" lang="tr-TR" altLang="tr-TR" sz="1400" b="0" i="0" u="none" strike="noStrike" cap="none" normalizeH="0" baseline="0" dirty="0">
                <a:ln>
                  <a:noFill/>
                </a:ln>
                <a:solidFill>
                  <a:schemeClr val="tx1"/>
                </a:solidFill>
                <a:effectLst/>
                <a:latin typeface="Arial Narrow" panose="020B0606020202030204" pitchFamily="34" charset="0"/>
              </a:rPr>
              <a:t>Sistem kaynaklarını verimli kullanmak için veritabanı bağlantısı Singleton Pattern ile tek bir instance üzerinden yürütülmelidir.</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tr-TR" altLang="tr-TR" sz="1400" b="1" i="0" u="none" strike="noStrike" cap="none" normalizeH="0" baseline="0" dirty="0">
                <a:ln>
                  <a:noFill/>
                </a:ln>
                <a:solidFill>
                  <a:srgbClr val="FF0000"/>
                </a:solidFill>
                <a:effectLst/>
                <a:latin typeface="Arial Narrow" panose="020B0606020202030204" pitchFamily="34" charset="0"/>
              </a:rPr>
              <a:t>Donanım Bağımsızlığı:</a:t>
            </a:r>
            <a:r>
              <a:rPr kumimoji="0" lang="tr-TR" altLang="tr-TR" sz="1400" b="0" i="0" u="none" strike="noStrike" cap="none" normalizeH="0" baseline="0" dirty="0">
                <a:ln>
                  <a:noFill/>
                </a:ln>
                <a:solidFill>
                  <a:srgbClr val="FF0000"/>
                </a:solidFill>
                <a:effectLst/>
                <a:latin typeface="Arial Narrow" panose="020B0606020202030204" pitchFamily="34" charset="0"/>
              </a:rPr>
              <a:t> </a:t>
            </a:r>
            <a:r>
              <a:rPr kumimoji="0" lang="tr-TR" altLang="tr-TR" sz="1400" b="0" i="0" u="none" strike="noStrike" cap="none" normalizeH="0" baseline="0" dirty="0">
                <a:ln>
                  <a:noFill/>
                </a:ln>
                <a:solidFill>
                  <a:schemeClr val="tx1"/>
                </a:solidFill>
                <a:effectLst/>
                <a:latin typeface="Arial Narrow" panose="020B0606020202030204" pitchFamily="34" charset="0"/>
              </a:rPr>
              <a:t>İlk fazda sistem, herhangi bir sensör veya kamera donanımına ihtiyaç duymadan, web tabanlı manuel veri girişiyle çalışacak şekilde kısıtlanmıştır</a:t>
            </a:r>
            <a:r>
              <a:rPr kumimoji="0" lang="en-US" altLang="tr-TR" sz="1400" b="0" i="0" u="none" strike="noStrike" cap="none" normalizeH="0" baseline="0" dirty="0">
                <a:ln>
                  <a:noFill/>
                </a:ln>
                <a:solidFill>
                  <a:schemeClr val="tx1"/>
                </a:solidFill>
                <a:effectLst/>
                <a:latin typeface="Arial Narrow" panose="020B0606020202030204" pitchFamily="34" charset="0"/>
              </a:rPr>
              <a:t>.</a:t>
            </a:r>
            <a:endParaRPr lang="en-US" sz="1400" dirty="0">
              <a:latin typeface="Arial Narrow" panose="020B0606020202030204" pitchFamily="34" charset="0"/>
            </a:endParaRPr>
          </a:p>
        </p:txBody>
      </p:sp>
    </p:spTree>
    <p:extLst>
      <p:ext uri="{BB962C8B-B14F-4D97-AF65-F5344CB8AC3E}">
        <p14:creationId xmlns:p14="http://schemas.microsoft.com/office/powerpoint/2010/main" val="253214400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23529" y="339509"/>
            <a:ext cx="11573197" cy="138773"/>
          </a:xfrm>
        </p:spPr>
        <p:txBody>
          <a:bodyPr/>
          <a:lstStyle/>
          <a:p>
            <a:r>
              <a:rPr lang="en-US" altLang="tr-TR" sz="2000" b="1" dirty="0" err="1">
                <a:effectLst>
                  <a:outerShdw blurRad="50800" dist="38100" dir="2700000" algn="tl" rotWithShape="0">
                    <a:srgbClr val="000000">
                      <a:alpha val="48000"/>
                    </a:srgbClr>
                  </a:outerShdw>
                </a:effectLst>
              </a:rPr>
              <a:t>İş</a:t>
            </a:r>
            <a:r>
              <a:rPr lang="en-US" altLang="tr-TR" sz="2000" b="1" dirty="0">
                <a:effectLst>
                  <a:outerShdw blurRad="50800" dist="38100" dir="2700000" algn="tl" rotWithShape="0">
                    <a:srgbClr val="000000">
                      <a:alpha val="48000"/>
                    </a:srgbClr>
                  </a:outerShdw>
                </a:effectLst>
              </a:rPr>
              <a:t> - Zaman </a:t>
            </a:r>
            <a:r>
              <a:rPr lang="en-US" altLang="tr-TR" sz="2000" b="1" dirty="0" err="1">
                <a:effectLst>
                  <a:outerShdw blurRad="50800" dist="38100" dir="2700000" algn="tl" rotWithShape="0">
                    <a:srgbClr val="000000">
                      <a:alpha val="48000"/>
                    </a:srgbClr>
                  </a:outerShdw>
                </a:effectLst>
              </a:rPr>
              <a:t>Çizelgesi</a:t>
            </a:r>
            <a:r>
              <a:rPr lang="en-US" altLang="tr-TR" sz="2000" b="1" dirty="0">
                <a:effectLst>
                  <a:outerShdw blurRad="50800" dist="38100" dir="2700000" algn="tl" rotWithShape="0">
                    <a:srgbClr val="000000">
                      <a:alpha val="48000"/>
                    </a:srgbClr>
                  </a:outerShdw>
                </a:effectLst>
              </a:rPr>
              <a:t> (Gantt Planlaması)</a:t>
            </a:r>
          </a:p>
          <a:p>
            <a:endParaRPr lang="en-US" sz="2000" dirty="0"/>
          </a:p>
        </p:txBody>
      </p:sp>
      <p:grpSp>
        <p:nvGrpSpPr>
          <p:cNvPr id="3" name="Group 3">
            <a:extLst>
              <a:ext uri="{FF2B5EF4-FFF2-40B4-BE49-F238E27FC236}">
                <a16:creationId xmlns:a16="http://schemas.microsoft.com/office/drawing/2014/main" id="{E99F0550-54C8-4D5E-BCFF-5F7A7B1C1CF0}"/>
              </a:ext>
            </a:extLst>
          </p:cNvPr>
          <p:cNvGrpSpPr/>
          <p:nvPr/>
        </p:nvGrpSpPr>
        <p:grpSpPr>
          <a:xfrm>
            <a:off x="3859281" y="3981584"/>
            <a:ext cx="2164713" cy="1549726"/>
            <a:chOff x="1879337" y="1628800"/>
            <a:chExt cx="2596514" cy="1858853"/>
          </a:xfrm>
          <a:solidFill>
            <a:schemeClr val="accent1"/>
          </a:solidFill>
        </p:grpSpPr>
        <p:sp>
          <p:nvSpPr>
            <p:cNvPr id="4" name="Donut 4">
              <a:extLst>
                <a:ext uri="{FF2B5EF4-FFF2-40B4-BE49-F238E27FC236}">
                  <a16:creationId xmlns:a16="http://schemas.microsoft.com/office/drawing/2014/main" id="{63372BAC-9956-4DD8-BC5B-62A660C3B91F}"/>
                </a:ext>
              </a:extLst>
            </p:cNvPr>
            <p:cNvSpPr/>
            <p:nvPr/>
          </p:nvSpPr>
          <p:spPr>
            <a:xfrm>
              <a:off x="2747659" y="1628800"/>
              <a:ext cx="1728192" cy="1728192"/>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5" name="Rectangle 5">
              <a:extLst>
                <a:ext uri="{FF2B5EF4-FFF2-40B4-BE49-F238E27FC236}">
                  <a16:creationId xmlns:a16="http://schemas.microsoft.com/office/drawing/2014/main" id="{F9FE1E31-8112-46CC-A904-2110A2A8E1FF}"/>
                </a:ext>
              </a:extLst>
            </p:cNvPr>
            <p:cNvSpPr/>
            <p:nvPr/>
          </p:nvSpPr>
          <p:spPr>
            <a:xfrm rot="10800000">
              <a:off x="2447108" y="2933701"/>
              <a:ext cx="1044000" cy="423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6" name="Isosceles Triangle 6">
              <a:extLst>
                <a:ext uri="{FF2B5EF4-FFF2-40B4-BE49-F238E27FC236}">
                  <a16:creationId xmlns:a16="http://schemas.microsoft.com/office/drawing/2014/main" id="{33B29D58-29EC-401A-B7C3-3B25CA799248}"/>
                </a:ext>
              </a:extLst>
            </p:cNvPr>
            <p:cNvSpPr/>
            <p:nvPr/>
          </p:nvSpPr>
          <p:spPr>
            <a:xfrm rot="16200000">
              <a:off x="1832224" y="2851618"/>
              <a:ext cx="683148" cy="5889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7" name="Group 7">
            <a:extLst>
              <a:ext uri="{FF2B5EF4-FFF2-40B4-BE49-F238E27FC236}">
                <a16:creationId xmlns:a16="http://schemas.microsoft.com/office/drawing/2014/main" id="{6DAF6623-E31E-4CF8-88A5-ED6B47DC8746}"/>
              </a:ext>
            </a:extLst>
          </p:cNvPr>
          <p:cNvGrpSpPr/>
          <p:nvPr/>
        </p:nvGrpSpPr>
        <p:grpSpPr>
          <a:xfrm rot="10800000">
            <a:off x="6154049" y="2290042"/>
            <a:ext cx="2155921" cy="1549726"/>
            <a:chOff x="1889883" y="1628800"/>
            <a:chExt cx="2585968" cy="1858853"/>
          </a:xfrm>
          <a:solidFill>
            <a:schemeClr val="accent3"/>
          </a:solidFill>
        </p:grpSpPr>
        <p:sp>
          <p:nvSpPr>
            <p:cNvPr id="8" name="Donut 8">
              <a:extLst>
                <a:ext uri="{FF2B5EF4-FFF2-40B4-BE49-F238E27FC236}">
                  <a16:creationId xmlns:a16="http://schemas.microsoft.com/office/drawing/2014/main" id="{D8A451AE-278D-42E2-B58B-D1BEAADE477D}"/>
                </a:ext>
              </a:extLst>
            </p:cNvPr>
            <p:cNvSpPr/>
            <p:nvPr/>
          </p:nvSpPr>
          <p:spPr>
            <a:xfrm>
              <a:off x="2747659" y="1628800"/>
              <a:ext cx="1728192" cy="1728192"/>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9" name="Rectangle 9">
              <a:extLst>
                <a:ext uri="{FF2B5EF4-FFF2-40B4-BE49-F238E27FC236}">
                  <a16:creationId xmlns:a16="http://schemas.microsoft.com/office/drawing/2014/main" id="{14A73655-4A84-47A3-982D-C61A0C5284B9}"/>
                </a:ext>
              </a:extLst>
            </p:cNvPr>
            <p:cNvSpPr/>
            <p:nvPr/>
          </p:nvSpPr>
          <p:spPr>
            <a:xfrm rot="10800000">
              <a:off x="2457653" y="2933701"/>
              <a:ext cx="1044000" cy="423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Isosceles Triangle 10">
              <a:extLst>
                <a:ext uri="{FF2B5EF4-FFF2-40B4-BE49-F238E27FC236}">
                  <a16:creationId xmlns:a16="http://schemas.microsoft.com/office/drawing/2014/main" id="{445BC16B-7159-4121-8AA6-A54FC8E8E066}"/>
                </a:ext>
              </a:extLst>
            </p:cNvPr>
            <p:cNvSpPr/>
            <p:nvPr/>
          </p:nvSpPr>
          <p:spPr>
            <a:xfrm rot="16200000">
              <a:off x="1842769" y="2851618"/>
              <a:ext cx="683149" cy="5889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1" name="Group 11">
            <a:extLst>
              <a:ext uri="{FF2B5EF4-FFF2-40B4-BE49-F238E27FC236}">
                <a16:creationId xmlns:a16="http://schemas.microsoft.com/office/drawing/2014/main" id="{C52A6143-BC05-480C-866C-3A48FFBB0C41}"/>
              </a:ext>
            </a:extLst>
          </p:cNvPr>
          <p:cNvGrpSpPr/>
          <p:nvPr/>
        </p:nvGrpSpPr>
        <p:grpSpPr>
          <a:xfrm rot="5400000">
            <a:off x="4166770" y="1982545"/>
            <a:ext cx="2164716" cy="1549728"/>
            <a:chOff x="1879337" y="1628800"/>
            <a:chExt cx="2596514" cy="1858853"/>
          </a:xfrm>
          <a:solidFill>
            <a:schemeClr val="accent4"/>
          </a:solidFill>
        </p:grpSpPr>
        <p:sp>
          <p:nvSpPr>
            <p:cNvPr id="12" name="Donut 12">
              <a:extLst>
                <a:ext uri="{FF2B5EF4-FFF2-40B4-BE49-F238E27FC236}">
                  <a16:creationId xmlns:a16="http://schemas.microsoft.com/office/drawing/2014/main" id="{A484ECA5-C11A-45C6-935C-A444F9D39EDC}"/>
                </a:ext>
              </a:extLst>
            </p:cNvPr>
            <p:cNvSpPr/>
            <p:nvPr/>
          </p:nvSpPr>
          <p:spPr>
            <a:xfrm>
              <a:off x="2747659" y="1628800"/>
              <a:ext cx="1728192" cy="1728192"/>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3" name="Rectangle 13">
              <a:extLst>
                <a:ext uri="{FF2B5EF4-FFF2-40B4-BE49-F238E27FC236}">
                  <a16:creationId xmlns:a16="http://schemas.microsoft.com/office/drawing/2014/main" id="{E882D1F3-085D-47DA-B87E-35E80BD5DE48}"/>
                </a:ext>
              </a:extLst>
            </p:cNvPr>
            <p:cNvSpPr/>
            <p:nvPr/>
          </p:nvSpPr>
          <p:spPr>
            <a:xfrm rot="10800000">
              <a:off x="2447108" y="2933701"/>
              <a:ext cx="1044000" cy="423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4" name="Isosceles Triangle 14">
              <a:extLst>
                <a:ext uri="{FF2B5EF4-FFF2-40B4-BE49-F238E27FC236}">
                  <a16:creationId xmlns:a16="http://schemas.microsoft.com/office/drawing/2014/main" id="{90609853-BE26-44D2-B2C8-ECDB350B2B4F}"/>
                </a:ext>
              </a:extLst>
            </p:cNvPr>
            <p:cNvSpPr/>
            <p:nvPr/>
          </p:nvSpPr>
          <p:spPr>
            <a:xfrm rot="16200000">
              <a:off x="1832224" y="2851618"/>
              <a:ext cx="683148" cy="5889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5" name="Group 15">
            <a:extLst>
              <a:ext uri="{FF2B5EF4-FFF2-40B4-BE49-F238E27FC236}">
                <a16:creationId xmlns:a16="http://schemas.microsoft.com/office/drawing/2014/main" id="{91F5FAD8-0A0C-4D2B-B4A3-7FCD7EC68642}"/>
              </a:ext>
            </a:extLst>
          </p:cNvPr>
          <p:cNvGrpSpPr/>
          <p:nvPr/>
        </p:nvGrpSpPr>
        <p:grpSpPr>
          <a:xfrm rot="16200000">
            <a:off x="5846554" y="4289078"/>
            <a:ext cx="2164714" cy="1549726"/>
            <a:chOff x="1879337" y="1628800"/>
            <a:chExt cx="2596514" cy="1858853"/>
          </a:xfrm>
          <a:solidFill>
            <a:schemeClr val="accent2"/>
          </a:solidFill>
        </p:grpSpPr>
        <p:sp>
          <p:nvSpPr>
            <p:cNvPr id="16" name="Donut 16">
              <a:extLst>
                <a:ext uri="{FF2B5EF4-FFF2-40B4-BE49-F238E27FC236}">
                  <a16:creationId xmlns:a16="http://schemas.microsoft.com/office/drawing/2014/main" id="{CC72E58C-2E27-4A19-B742-102BB6716D01}"/>
                </a:ext>
              </a:extLst>
            </p:cNvPr>
            <p:cNvSpPr/>
            <p:nvPr/>
          </p:nvSpPr>
          <p:spPr>
            <a:xfrm>
              <a:off x="2747659" y="1628800"/>
              <a:ext cx="1728192" cy="1728192"/>
            </a:xfrm>
            <a:prstGeom prst="donu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7" name="Rectangle 17">
              <a:extLst>
                <a:ext uri="{FF2B5EF4-FFF2-40B4-BE49-F238E27FC236}">
                  <a16:creationId xmlns:a16="http://schemas.microsoft.com/office/drawing/2014/main" id="{B05482BA-FF83-40E3-8E64-9145B716801E}"/>
                </a:ext>
              </a:extLst>
            </p:cNvPr>
            <p:cNvSpPr/>
            <p:nvPr/>
          </p:nvSpPr>
          <p:spPr>
            <a:xfrm rot="10800000">
              <a:off x="2447108" y="2933701"/>
              <a:ext cx="1044000" cy="42329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8" name="Isosceles Triangle 18">
              <a:extLst>
                <a:ext uri="{FF2B5EF4-FFF2-40B4-BE49-F238E27FC236}">
                  <a16:creationId xmlns:a16="http://schemas.microsoft.com/office/drawing/2014/main" id="{346926BF-1B6F-4514-9752-4F96FD3F25F8}"/>
                </a:ext>
              </a:extLst>
            </p:cNvPr>
            <p:cNvSpPr/>
            <p:nvPr/>
          </p:nvSpPr>
          <p:spPr>
            <a:xfrm rot="16200000">
              <a:off x="1832224" y="2851618"/>
              <a:ext cx="683148" cy="58892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9" name="TextBox 18">
            <a:extLst>
              <a:ext uri="{FF2B5EF4-FFF2-40B4-BE49-F238E27FC236}">
                <a16:creationId xmlns:a16="http://schemas.microsoft.com/office/drawing/2014/main" id="{864B7D83-21B2-41AD-87F0-BDFDDC4BD03A}"/>
              </a:ext>
            </a:extLst>
          </p:cNvPr>
          <p:cNvSpPr txBox="1"/>
          <p:nvPr/>
        </p:nvSpPr>
        <p:spPr>
          <a:xfrm>
            <a:off x="4949029" y="2773152"/>
            <a:ext cx="720000" cy="707886"/>
          </a:xfrm>
          <a:prstGeom prst="rect">
            <a:avLst/>
          </a:prstGeom>
          <a:noFill/>
        </p:spPr>
        <p:txBody>
          <a:bodyPr wrap="square" rtlCol="0" anchor="ctr">
            <a:spAutoFit/>
          </a:bodyPr>
          <a:lstStyle/>
          <a:p>
            <a:pPr algn="ctr"/>
            <a:r>
              <a:rPr lang="en-US" altLang="ko-KR" sz="4000" b="1" dirty="0">
                <a:solidFill>
                  <a:schemeClr val="accent4"/>
                </a:solidFill>
                <a:cs typeface="Arial" pitchFamily="34" charset="0"/>
              </a:rPr>
              <a:t>1</a:t>
            </a:r>
            <a:endParaRPr lang="ko-KR" altLang="en-US" sz="4000" b="1" dirty="0">
              <a:solidFill>
                <a:schemeClr val="accent4"/>
              </a:solidFill>
              <a:cs typeface="Arial" pitchFamily="34" charset="0"/>
            </a:endParaRPr>
          </a:p>
        </p:txBody>
      </p:sp>
      <p:sp>
        <p:nvSpPr>
          <p:cNvPr id="20" name="TextBox 19">
            <a:extLst>
              <a:ext uri="{FF2B5EF4-FFF2-40B4-BE49-F238E27FC236}">
                <a16:creationId xmlns:a16="http://schemas.microsoft.com/office/drawing/2014/main" id="{9178BA81-99FA-4F1C-ADE1-5D9D4002777B}"/>
              </a:ext>
            </a:extLst>
          </p:cNvPr>
          <p:cNvSpPr txBox="1"/>
          <p:nvPr/>
        </p:nvSpPr>
        <p:spPr>
          <a:xfrm>
            <a:off x="6511414" y="2773152"/>
            <a:ext cx="720000" cy="707886"/>
          </a:xfrm>
          <a:prstGeom prst="rect">
            <a:avLst/>
          </a:prstGeom>
          <a:noFill/>
        </p:spPr>
        <p:txBody>
          <a:bodyPr wrap="square" rtlCol="0" anchor="ctr">
            <a:spAutoFit/>
          </a:bodyPr>
          <a:lstStyle/>
          <a:p>
            <a:pPr algn="ctr"/>
            <a:r>
              <a:rPr lang="en-US" altLang="ko-KR" sz="4000" b="1" dirty="0">
                <a:solidFill>
                  <a:schemeClr val="accent3"/>
                </a:solidFill>
                <a:cs typeface="Arial" pitchFamily="34" charset="0"/>
              </a:rPr>
              <a:t>2</a:t>
            </a:r>
            <a:endParaRPr lang="ko-KR" altLang="en-US" sz="4000" b="1" dirty="0">
              <a:solidFill>
                <a:schemeClr val="accent3"/>
              </a:solidFill>
              <a:cs typeface="Arial" pitchFamily="34" charset="0"/>
            </a:endParaRPr>
          </a:p>
        </p:txBody>
      </p:sp>
      <p:sp>
        <p:nvSpPr>
          <p:cNvPr id="21" name="TextBox 20">
            <a:extLst>
              <a:ext uri="{FF2B5EF4-FFF2-40B4-BE49-F238E27FC236}">
                <a16:creationId xmlns:a16="http://schemas.microsoft.com/office/drawing/2014/main" id="{AD97F9A2-0791-4DE6-B30A-C56A0A0AFFE4}"/>
              </a:ext>
            </a:extLst>
          </p:cNvPr>
          <p:cNvSpPr txBox="1"/>
          <p:nvPr/>
        </p:nvSpPr>
        <p:spPr>
          <a:xfrm>
            <a:off x="4949029" y="4347056"/>
            <a:ext cx="720000" cy="707886"/>
          </a:xfrm>
          <a:prstGeom prst="rect">
            <a:avLst/>
          </a:prstGeom>
          <a:noFill/>
        </p:spPr>
        <p:txBody>
          <a:bodyPr wrap="square" rtlCol="0" anchor="ctr">
            <a:spAutoFit/>
          </a:bodyPr>
          <a:lstStyle/>
          <a:p>
            <a:pPr algn="ctr"/>
            <a:r>
              <a:rPr lang="en-US" altLang="ko-KR" sz="4000" b="1" dirty="0">
                <a:solidFill>
                  <a:schemeClr val="accent1"/>
                </a:solidFill>
                <a:cs typeface="Arial" pitchFamily="34" charset="0"/>
              </a:rPr>
              <a:t>3</a:t>
            </a:r>
            <a:endParaRPr lang="ko-KR" altLang="en-US" sz="4000" b="1" dirty="0">
              <a:solidFill>
                <a:schemeClr val="accent1"/>
              </a:solidFill>
              <a:cs typeface="Arial" pitchFamily="34" charset="0"/>
            </a:endParaRPr>
          </a:p>
        </p:txBody>
      </p:sp>
      <p:sp>
        <p:nvSpPr>
          <p:cNvPr id="22" name="TextBox 21">
            <a:extLst>
              <a:ext uri="{FF2B5EF4-FFF2-40B4-BE49-F238E27FC236}">
                <a16:creationId xmlns:a16="http://schemas.microsoft.com/office/drawing/2014/main" id="{600BAB3F-91C7-4F47-BB3E-1052A4BA5E21}"/>
              </a:ext>
            </a:extLst>
          </p:cNvPr>
          <p:cNvSpPr txBox="1"/>
          <p:nvPr/>
        </p:nvSpPr>
        <p:spPr>
          <a:xfrm>
            <a:off x="6511414" y="4347056"/>
            <a:ext cx="720000" cy="707886"/>
          </a:xfrm>
          <a:prstGeom prst="rect">
            <a:avLst/>
          </a:prstGeom>
          <a:noFill/>
        </p:spPr>
        <p:txBody>
          <a:bodyPr wrap="square" rtlCol="0" anchor="ctr">
            <a:spAutoFit/>
          </a:bodyPr>
          <a:lstStyle/>
          <a:p>
            <a:pPr algn="ctr"/>
            <a:r>
              <a:rPr lang="en-US" altLang="ko-KR" sz="4000" b="1" dirty="0">
                <a:solidFill>
                  <a:schemeClr val="accent2"/>
                </a:solidFill>
                <a:cs typeface="Arial" pitchFamily="34" charset="0"/>
              </a:rPr>
              <a:t>4</a:t>
            </a:r>
            <a:endParaRPr lang="ko-KR" altLang="en-US" sz="4000" b="1" dirty="0">
              <a:solidFill>
                <a:schemeClr val="accent2"/>
              </a:solidFill>
              <a:cs typeface="Arial" pitchFamily="34" charset="0"/>
            </a:endParaRPr>
          </a:p>
        </p:txBody>
      </p:sp>
      <p:sp>
        <p:nvSpPr>
          <p:cNvPr id="23" name="TextBox 22">
            <a:extLst>
              <a:ext uri="{FF2B5EF4-FFF2-40B4-BE49-F238E27FC236}">
                <a16:creationId xmlns:a16="http://schemas.microsoft.com/office/drawing/2014/main" id="{03D3FF8C-FFDD-4831-A6C3-36E62DFB0875}"/>
              </a:ext>
            </a:extLst>
          </p:cNvPr>
          <p:cNvSpPr txBox="1"/>
          <p:nvPr/>
        </p:nvSpPr>
        <p:spPr>
          <a:xfrm rot="5400000">
            <a:off x="3817660" y="2601246"/>
            <a:ext cx="1868463" cy="276999"/>
          </a:xfrm>
          <a:prstGeom prst="rect">
            <a:avLst/>
          </a:prstGeom>
          <a:noFill/>
        </p:spPr>
        <p:txBody>
          <a:bodyPr wrap="square" rtlCol="0">
            <a:spAutoFit/>
          </a:bodyPr>
          <a:lstStyle/>
          <a:p>
            <a:r>
              <a:rPr lang="tr-TR" sz="1200" b="1" dirty="0">
                <a:solidFill>
                  <a:schemeClr val="bg1"/>
                </a:solidFill>
                <a:latin typeface="Google Sans Text"/>
              </a:rPr>
              <a:t>Analiz ve Modelleme</a:t>
            </a:r>
            <a:endParaRPr lang="ko-KR" altLang="en-US" sz="1200" b="1" dirty="0">
              <a:solidFill>
                <a:schemeClr val="bg1"/>
              </a:solidFill>
            </a:endParaRPr>
          </a:p>
        </p:txBody>
      </p:sp>
      <p:sp>
        <p:nvSpPr>
          <p:cNvPr id="24" name="TextBox 23">
            <a:extLst>
              <a:ext uri="{FF2B5EF4-FFF2-40B4-BE49-F238E27FC236}">
                <a16:creationId xmlns:a16="http://schemas.microsoft.com/office/drawing/2014/main" id="{3461EBF6-CE39-4EA3-9697-9A955A7A7DDC}"/>
              </a:ext>
            </a:extLst>
          </p:cNvPr>
          <p:cNvSpPr txBox="1"/>
          <p:nvPr/>
        </p:nvSpPr>
        <p:spPr>
          <a:xfrm>
            <a:off x="6323305" y="2430163"/>
            <a:ext cx="1914399" cy="276999"/>
          </a:xfrm>
          <a:prstGeom prst="rect">
            <a:avLst/>
          </a:prstGeom>
          <a:noFill/>
        </p:spPr>
        <p:txBody>
          <a:bodyPr wrap="square" rtlCol="0">
            <a:spAutoFit/>
          </a:bodyPr>
          <a:lstStyle/>
          <a:p>
            <a:pPr algn="r"/>
            <a:r>
              <a:rPr lang="tr-TR" sz="1200" b="1" dirty="0">
                <a:solidFill>
                  <a:schemeClr val="bg1"/>
                </a:solidFill>
                <a:latin typeface="Google Sans Text"/>
              </a:rPr>
              <a:t>Backend ve Çekirdek Yapı</a:t>
            </a:r>
            <a:endParaRPr lang="ko-KR" altLang="en-US" sz="1200" b="1" dirty="0">
              <a:solidFill>
                <a:schemeClr val="bg1"/>
              </a:solidFill>
            </a:endParaRPr>
          </a:p>
        </p:txBody>
      </p:sp>
      <p:sp>
        <p:nvSpPr>
          <p:cNvPr id="25" name="TextBox 24">
            <a:extLst>
              <a:ext uri="{FF2B5EF4-FFF2-40B4-BE49-F238E27FC236}">
                <a16:creationId xmlns:a16="http://schemas.microsoft.com/office/drawing/2014/main" id="{6903B4D5-30AF-4AA6-9684-225D0C926973}"/>
              </a:ext>
            </a:extLst>
          </p:cNvPr>
          <p:cNvSpPr txBox="1"/>
          <p:nvPr/>
        </p:nvSpPr>
        <p:spPr>
          <a:xfrm>
            <a:off x="3944811" y="5108540"/>
            <a:ext cx="2223198" cy="246221"/>
          </a:xfrm>
          <a:prstGeom prst="rect">
            <a:avLst/>
          </a:prstGeom>
          <a:noFill/>
        </p:spPr>
        <p:txBody>
          <a:bodyPr wrap="square" rtlCol="0">
            <a:spAutoFit/>
          </a:bodyPr>
          <a:lstStyle/>
          <a:p>
            <a:r>
              <a:rPr lang="tr-TR" sz="1000" b="1" dirty="0">
                <a:solidFill>
                  <a:schemeClr val="bg1"/>
                </a:solidFill>
                <a:latin typeface="Google Sans Text"/>
              </a:rPr>
              <a:t>Arayüz Tasarımı ve Entegrasyon</a:t>
            </a:r>
            <a:endParaRPr lang="ko-KR" altLang="en-US" sz="1000" b="1" dirty="0">
              <a:solidFill>
                <a:schemeClr val="bg1"/>
              </a:solidFill>
            </a:endParaRPr>
          </a:p>
        </p:txBody>
      </p:sp>
      <p:sp>
        <p:nvSpPr>
          <p:cNvPr id="26" name="TextBox 25">
            <a:extLst>
              <a:ext uri="{FF2B5EF4-FFF2-40B4-BE49-F238E27FC236}">
                <a16:creationId xmlns:a16="http://schemas.microsoft.com/office/drawing/2014/main" id="{08AE4C8F-7C0C-4148-B18A-6EA3FBAB9285}"/>
              </a:ext>
            </a:extLst>
          </p:cNvPr>
          <p:cNvSpPr txBox="1"/>
          <p:nvPr/>
        </p:nvSpPr>
        <p:spPr>
          <a:xfrm rot="5400000">
            <a:off x="6530759" y="4763542"/>
            <a:ext cx="1776490" cy="461665"/>
          </a:xfrm>
          <a:prstGeom prst="rect">
            <a:avLst/>
          </a:prstGeom>
          <a:noFill/>
        </p:spPr>
        <p:txBody>
          <a:bodyPr wrap="square" rtlCol="0">
            <a:spAutoFit/>
          </a:bodyPr>
          <a:lstStyle/>
          <a:p>
            <a:pPr algn="r"/>
            <a:r>
              <a:rPr lang="tr-TR" sz="1200" b="1">
                <a:solidFill>
                  <a:schemeClr val="bg1"/>
                </a:solidFill>
                <a:latin typeface="Google Sans Text"/>
              </a:rPr>
              <a:t>Test, Debug ve Dokümantasyon</a:t>
            </a:r>
            <a:endParaRPr lang="ko-KR" altLang="en-US" sz="1200" b="1" dirty="0">
              <a:solidFill>
                <a:schemeClr val="bg1"/>
              </a:solidFill>
            </a:endParaRPr>
          </a:p>
        </p:txBody>
      </p:sp>
      <p:grpSp>
        <p:nvGrpSpPr>
          <p:cNvPr id="27" name="Group 27">
            <a:extLst>
              <a:ext uri="{FF2B5EF4-FFF2-40B4-BE49-F238E27FC236}">
                <a16:creationId xmlns:a16="http://schemas.microsoft.com/office/drawing/2014/main" id="{2872A2DC-1944-4CD7-A60B-7CB7F6E59E46}"/>
              </a:ext>
            </a:extLst>
          </p:cNvPr>
          <p:cNvGrpSpPr/>
          <p:nvPr/>
        </p:nvGrpSpPr>
        <p:grpSpPr>
          <a:xfrm>
            <a:off x="7903322" y="5018358"/>
            <a:ext cx="2983151" cy="1482311"/>
            <a:chOff x="6210996" y="1433695"/>
            <a:chExt cx="1712591" cy="522576"/>
          </a:xfrm>
        </p:grpSpPr>
        <p:sp>
          <p:nvSpPr>
            <p:cNvPr id="28" name="TextBox 27">
              <a:extLst>
                <a:ext uri="{FF2B5EF4-FFF2-40B4-BE49-F238E27FC236}">
                  <a16:creationId xmlns:a16="http://schemas.microsoft.com/office/drawing/2014/main" id="{CACAF2CC-A38F-4B38-98A9-62FE6934E00B}"/>
                </a:ext>
              </a:extLst>
            </p:cNvPr>
            <p:cNvSpPr txBox="1"/>
            <p:nvPr/>
          </p:nvSpPr>
          <p:spPr>
            <a:xfrm>
              <a:off x="6211001" y="1433695"/>
              <a:ext cx="1712586" cy="249559"/>
            </a:xfrm>
            <a:prstGeom prst="rect">
              <a:avLst/>
            </a:prstGeom>
            <a:noFill/>
          </p:spPr>
          <p:txBody>
            <a:bodyPr wrap="square" rtlCol="0">
              <a:spAutoFit/>
            </a:bodyPr>
            <a:lstStyle/>
            <a:p>
              <a:r>
                <a:rPr lang="en-US" altLang="ko-KR" sz="1400" b="1" dirty="0" err="1">
                  <a:solidFill>
                    <a:srgbClr val="0070C0"/>
                  </a:solidFill>
                  <a:latin typeface="Arial Narrow" panose="020B0606020202030204" pitchFamily="34" charset="0"/>
                </a:rPr>
                <a:t>Sorumlu</a:t>
              </a:r>
              <a:r>
                <a:rPr lang="en-US" altLang="ko-KR" sz="1400" b="1" dirty="0">
                  <a:solidFill>
                    <a:srgbClr val="0070C0"/>
                  </a:solidFill>
                  <a:latin typeface="Arial Narrow" panose="020B0606020202030204" pitchFamily="34" charset="0"/>
                </a:rPr>
                <a:t> :</a:t>
              </a:r>
              <a:r>
                <a:rPr lang="tr-TR" sz="1400" b="1" dirty="0">
                  <a:solidFill>
                    <a:srgbClr val="0070C0"/>
                  </a:solidFill>
                  <a:latin typeface="Arial Narrow" panose="020B0606020202030204" pitchFamily="34" charset="0"/>
                </a:rPr>
                <a:t> Mustafa Batın Kaynak, Furkan Çat</a:t>
              </a:r>
            </a:p>
            <a:p>
              <a:endParaRPr lang="ko-KR" altLang="en-US" sz="1200" b="1" dirty="0">
                <a:solidFill>
                  <a:schemeClr val="tx1">
                    <a:lumMod val="75000"/>
                    <a:lumOff val="25000"/>
                  </a:schemeClr>
                </a:solidFill>
                <a:cs typeface="Arial" pitchFamily="34" charset="0"/>
              </a:endParaRPr>
            </a:p>
          </p:txBody>
        </p:sp>
        <p:sp>
          <p:nvSpPr>
            <p:cNvPr id="29" name="TextBox 28">
              <a:extLst>
                <a:ext uri="{FF2B5EF4-FFF2-40B4-BE49-F238E27FC236}">
                  <a16:creationId xmlns:a16="http://schemas.microsoft.com/office/drawing/2014/main" id="{6411E3B7-24E0-4307-A598-3A558AAF8243}"/>
                </a:ext>
              </a:extLst>
            </p:cNvPr>
            <p:cNvSpPr txBox="1"/>
            <p:nvPr/>
          </p:nvSpPr>
          <p:spPr>
            <a:xfrm>
              <a:off x="6210996" y="1630759"/>
              <a:ext cx="1712586" cy="325512"/>
            </a:xfrm>
            <a:prstGeom prst="rect">
              <a:avLst/>
            </a:prstGeom>
            <a:noFill/>
          </p:spPr>
          <p:txBody>
            <a:bodyPr wrap="square" rtlCol="0">
              <a:spAutoFit/>
            </a:bodyPr>
            <a:lstStyle/>
            <a:p>
              <a:r>
                <a:rPr lang="tr-TR" sz="1400" b="1" dirty="0">
                  <a:latin typeface="Arial Narrow" panose="020B0606020202030204" pitchFamily="34" charset="0"/>
                </a:rPr>
                <a:t>Araç giriş-çıkış senaryolarının test edilmesi, SQL hata kontrolleri ve nihai proje sunum dosyasının hazırlanması.</a:t>
              </a:r>
            </a:p>
            <a:p>
              <a:endParaRPr lang="ko-KR" altLang="en-US" sz="1200" dirty="0">
                <a:solidFill>
                  <a:schemeClr val="tx1">
                    <a:lumMod val="75000"/>
                    <a:lumOff val="25000"/>
                  </a:schemeClr>
                </a:solidFill>
                <a:cs typeface="Arial" pitchFamily="34" charset="0"/>
              </a:endParaRPr>
            </a:p>
          </p:txBody>
        </p:sp>
      </p:grpSp>
      <p:grpSp>
        <p:nvGrpSpPr>
          <p:cNvPr id="30" name="Group 30">
            <a:extLst>
              <a:ext uri="{FF2B5EF4-FFF2-40B4-BE49-F238E27FC236}">
                <a16:creationId xmlns:a16="http://schemas.microsoft.com/office/drawing/2014/main" id="{E1F4139E-A315-46AD-AC51-62A84212E98A}"/>
              </a:ext>
            </a:extLst>
          </p:cNvPr>
          <p:cNvGrpSpPr/>
          <p:nvPr/>
        </p:nvGrpSpPr>
        <p:grpSpPr>
          <a:xfrm>
            <a:off x="8495560" y="2033418"/>
            <a:ext cx="2983153" cy="1732161"/>
            <a:chOff x="6210995" y="1433696"/>
            <a:chExt cx="1712587" cy="575248"/>
          </a:xfrm>
        </p:grpSpPr>
        <p:sp>
          <p:nvSpPr>
            <p:cNvPr id="31" name="TextBox 30">
              <a:extLst>
                <a:ext uri="{FF2B5EF4-FFF2-40B4-BE49-F238E27FC236}">
                  <a16:creationId xmlns:a16="http://schemas.microsoft.com/office/drawing/2014/main" id="{5C401007-107E-41CE-A5D2-3336799DAB8A}"/>
                </a:ext>
              </a:extLst>
            </p:cNvPr>
            <p:cNvSpPr txBox="1"/>
            <p:nvPr/>
          </p:nvSpPr>
          <p:spPr>
            <a:xfrm>
              <a:off x="6210995" y="1433696"/>
              <a:ext cx="1712586" cy="235088"/>
            </a:xfrm>
            <a:prstGeom prst="rect">
              <a:avLst/>
            </a:prstGeom>
            <a:noFill/>
          </p:spPr>
          <p:txBody>
            <a:bodyPr wrap="square" rtlCol="0">
              <a:spAutoFit/>
            </a:bodyPr>
            <a:lstStyle/>
            <a:p>
              <a:r>
                <a:rPr lang="en-US" altLang="ko-KR" sz="1400" b="1" dirty="0" err="1">
                  <a:solidFill>
                    <a:srgbClr val="0070C0"/>
                  </a:solidFill>
                  <a:latin typeface="Arial Narrow" panose="020B0606020202030204" pitchFamily="34" charset="0"/>
                </a:rPr>
                <a:t>Sorumlu</a:t>
              </a:r>
              <a:r>
                <a:rPr lang="en-US" altLang="ko-KR" sz="1400" b="1" dirty="0">
                  <a:solidFill>
                    <a:srgbClr val="0070C0"/>
                  </a:solidFill>
                  <a:latin typeface="Arial Narrow" panose="020B0606020202030204" pitchFamily="34" charset="0"/>
                </a:rPr>
                <a:t> :</a:t>
              </a:r>
              <a:r>
                <a:rPr lang="tr-TR" sz="1400" b="1" dirty="0">
                  <a:solidFill>
                    <a:srgbClr val="0070C0"/>
                  </a:solidFill>
                  <a:latin typeface="Arial Narrow" panose="020B0606020202030204" pitchFamily="34" charset="0"/>
                </a:rPr>
                <a:t> Mustafa Batın Kaynak, Furkan Çat</a:t>
              </a:r>
            </a:p>
            <a:p>
              <a:endParaRPr lang="ko-KR" altLang="en-US" sz="1200" b="1" dirty="0">
                <a:solidFill>
                  <a:schemeClr val="tx1">
                    <a:lumMod val="75000"/>
                    <a:lumOff val="25000"/>
                  </a:schemeClr>
                </a:solidFill>
                <a:cs typeface="Arial" pitchFamily="34" charset="0"/>
              </a:endParaRPr>
            </a:p>
          </p:txBody>
        </p:sp>
        <p:sp>
          <p:nvSpPr>
            <p:cNvPr id="32" name="TextBox 31">
              <a:extLst>
                <a:ext uri="{FF2B5EF4-FFF2-40B4-BE49-F238E27FC236}">
                  <a16:creationId xmlns:a16="http://schemas.microsoft.com/office/drawing/2014/main" id="{F94331B0-F2D0-45D2-88D0-724CF70AF62C}"/>
                </a:ext>
              </a:extLst>
            </p:cNvPr>
            <p:cNvSpPr txBox="1"/>
            <p:nvPr/>
          </p:nvSpPr>
          <p:spPr>
            <a:xfrm>
              <a:off x="6210996" y="1630759"/>
              <a:ext cx="1712586" cy="378185"/>
            </a:xfrm>
            <a:prstGeom prst="rect">
              <a:avLst/>
            </a:prstGeom>
            <a:noFill/>
          </p:spPr>
          <p:txBody>
            <a:bodyPr wrap="square" rtlCol="0">
              <a:spAutoFit/>
            </a:bodyPr>
            <a:lstStyle/>
            <a:p>
              <a:r>
                <a:rPr lang="tr-TR" sz="1400" b="1" dirty="0">
                  <a:latin typeface="Arial Narrow" panose="020B0606020202030204" pitchFamily="34" charset="0"/>
                </a:rPr>
                <a:t>App\Core altındaki temel sınıfların yazılması , PDO bağlantısının kurulması ve CRUD işlemlerini yürüten Model sınıflarının geliştirilmesi.</a:t>
              </a:r>
            </a:p>
            <a:p>
              <a:endParaRPr lang="ko-KR" altLang="en-US" sz="1200" dirty="0">
                <a:solidFill>
                  <a:schemeClr val="tx1">
                    <a:lumMod val="75000"/>
                    <a:lumOff val="25000"/>
                  </a:schemeClr>
                </a:solidFill>
                <a:cs typeface="Arial" pitchFamily="34" charset="0"/>
              </a:endParaRPr>
            </a:p>
          </p:txBody>
        </p:sp>
      </p:grpSp>
      <p:grpSp>
        <p:nvGrpSpPr>
          <p:cNvPr id="33" name="Group 33">
            <a:extLst>
              <a:ext uri="{FF2B5EF4-FFF2-40B4-BE49-F238E27FC236}">
                <a16:creationId xmlns:a16="http://schemas.microsoft.com/office/drawing/2014/main" id="{E8CE88B3-8671-4293-B8D0-77570FAD4901}"/>
              </a:ext>
            </a:extLst>
          </p:cNvPr>
          <p:cNvGrpSpPr/>
          <p:nvPr/>
        </p:nvGrpSpPr>
        <p:grpSpPr>
          <a:xfrm>
            <a:off x="706623" y="4423151"/>
            <a:ext cx="2983162" cy="1685664"/>
            <a:chOff x="6210996" y="1241688"/>
            <a:chExt cx="1712586" cy="1199220"/>
          </a:xfrm>
        </p:grpSpPr>
        <p:sp>
          <p:nvSpPr>
            <p:cNvPr id="34" name="TextBox 33">
              <a:extLst>
                <a:ext uri="{FF2B5EF4-FFF2-40B4-BE49-F238E27FC236}">
                  <a16:creationId xmlns:a16="http://schemas.microsoft.com/office/drawing/2014/main" id="{FE31B8CC-8DEB-4597-BD02-547719D84978}"/>
                </a:ext>
              </a:extLst>
            </p:cNvPr>
            <p:cNvSpPr txBox="1"/>
            <p:nvPr/>
          </p:nvSpPr>
          <p:spPr>
            <a:xfrm>
              <a:off x="6210996" y="1241688"/>
              <a:ext cx="1712586" cy="503606"/>
            </a:xfrm>
            <a:prstGeom prst="rect">
              <a:avLst/>
            </a:prstGeom>
            <a:noFill/>
          </p:spPr>
          <p:txBody>
            <a:bodyPr wrap="square" rtlCol="0">
              <a:spAutoFit/>
            </a:bodyPr>
            <a:lstStyle/>
            <a:p>
              <a:pPr eaLnBrk="0" fontAlgn="base" hangingPunct="0">
                <a:spcBef>
                  <a:spcPct val="0"/>
                </a:spcBef>
                <a:spcAft>
                  <a:spcPct val="0"/>
                </a:spcAft>
              </a:pPr>
              <a:r>
                <a:rPr lang="en-US" altLang="ko-KR" sz="1400" b="1" dirty="0" err="1">
                  <a:solidFill>
                    <a:srgbClr val="0070C0"/>
                  </a:solidFill>
                  <a:latin typeface="Arial Narrow" panose="020B0606020202030204" pitchFamily="34" charset="0"/>
                </a:rPr>
                <a:t>Sorumlu</a:t>
              </a:r>
              <a:r>
                <a:rPr lang="en-US" altLang="ko-KR" sz="1400" b="1" dirty="0">
                  <a:solidFill>
                    <a:srgbClr val="0070C0"/>
                  </a:solidFill>
                  <a:latin typeface="Arial Narrow" panose="020B0606020202030204" pitchFamily="34" charset="0"/>
                </a:rPr>
                <a:t> :</a:t>
              </a:r>
              <a:r>
                <a:rPr lang="tr-TR" sz="1400" b="1" dirty="0">
                  <a:solidFill>
                    <a:srgbClr val="0070C0"/>
                  </a:solidFill>
                  <a:latin typeface="Arial Narrow" panose="020B0606020202030204" pitchFamily="34" charset="0"/>
                </a:rPr>
                <a:t> Mehmet İpek, Sina Rahbaribanaeian</a:t>
              </a:r>
            </a:p>
            <a:p>
              <a:pPr algn="r"/>
              <a:endParaRPr lang="ko-KR" altLang="en-US" sz="1200" b="1" dirty="0">
                <a:solidFill>
                  <a:schemeClr val="tx1">
                    <a:lumMod val="75000"/>
                    <a:lumOff val="25000"/>
                  </a:schemeClr>
                </a:solidFill>
                <a:cs typeface="Arial" pitchFamily="34" charset="0"/>
              </a:endParaRPr>
            </a:p>
          </p:txBody>
        </p:sp>
        <p:sp>
          <p:nvSpPr>
            <p:cNvPr id="35" name="TextBox 34">
              <a:extLst>
                <a:ext uri="{FF2B5EF4-FFF2-40B4-BE49-F238E27FC236}">
                  <a16:creationId xmlns:a16="http://schemas.microsoft.com/office/drawing/2014/main" id="{16D7F019-F589-4E9F-868D-20299FE73E39}"/>
                </a:ext>
              </a:extLst>
            </p:cNvPr>
            <p:cNvSpPr txBox="1"/>
            <p:nvPr/>
          </p:nvSpPr>
          <p:spPr>
            <a:xfrm>
              <a:off x="6210996" y="1630759"/>
              <a:ext cx="1712586" cy="810149"/>
            </a:xfrm>
            <a:prstGeom prst="rect">
              <a:avLst/>
            </a:prstGeom>
            <a:noFill/>
          </p:spPr>
          <p:txBody>
            <a:bodyPr wrap="square" rtlCol="0">
              <a:spAutoFit/>
            </a:bodyPr>
            <a:lstStyle/>
            <a:p>
              <a:pPr eaLnBrk="0" fontAlgn="base" hangingPunct="0">
                <a:spcBef>
                  <a:spcPct val="0"/>
                </a:spcBef>
                <a:spcAft>
                  <a:spcPct val="0"/>
                </a:spcAft>
              </a:pPr>
              <a:r>
                <a:rPr lang="tr-TR" sz="1400" b="1" dirty="0">
                  <a:latin typeface="Arial Narrow" panose="020B0606020202030204" pitchFamily="34" charset="0"/>
                </a:rPr>
                <a:t>Bootstrap 5.3 kullanılarak responsive arayüzün kodlanması, Kroki görünümü ve Dashboard istatistiklerinin görselleştirilmesi.</a:t>
              </a:r>
            </a:p>
            <a:p>
              <a:pPr algn="r"/>
              <a:endParaRPr lang="ko-KR" altLang="en-US" sz="1200" dirty="0">
                <a:solidFill>
                  <a:schemeClr val="tx1">
                    <a:lumMod val="75000"/>
                    <a:lumOff val="25000"/>
                  </a:schemeClr>
                </a:solidFill>
                <a:cs typeface="Arial" pitchFamily="34" charset="0"/>
              </a:endParaRPr>
            </a:p>
          </p:txBody>
        </p:sp>
      </p:grpSp>
      <p:grpSp>
        <p:nvGrpSpPr>
          <p:cNvPr id="36" name="Group 36">
            <a:extLst>
              <a:ext uri="{FF2B5EF4-FFF2-40B4-BE49-F238E27FC236}">
                <a16:creationId xmlns:a16="http://schemas.microsoft.com/office/drawing/2014/main" id="{6346B94B-CBFF-4A67-8B52-33287051F72E}"/>
              </a:ext>
            </a:extLst>
          </p:cNvPr>
          <p:cNvGrpSpPr/>
          <p:nvPr/>
        </p:nvGrpSpPr>
        <p:grpSpPr>
          <a:xfrm>
            <a:off x="1329067" y="1482348"/>
            <a:ext cx="2890700" cy="1659549"/>
            <a:chOff x="6210996" y="1433695"/>
            <a:chExt cx="1712589" cy="627982"/>
          </a:xfrm>
        </p:grpSpPr>
        <p:sp>
          <p:nvSpPr>
            <p:cNvPr id="37" name="TextBox 36">
              <a:extLst>
                <a:ext uri="{FF2B5EF4-FFF2-40B4-BE49-F238E27FC236}">
                  <a16:creationId xmlns:a16="http://schemas.microsoft.com/office/drawing/2014/main" id="{293927D9-00BD-4867-962D-ADD7A35D1F69}"/>
                </a:ext>
              </a:extLst>
            </p:cNvPr>
            <p:cNvSpPr txBox="1"/>
            <p:nvPr/>
          </p:nvSpPr>
          <p:spPr>
            <a:xfrm>
              <a:off x="6210999" y="1433695"/>
              <a:ext cx="1712586" cy="267868"/>
            </a:xfrm>
            <a:prstGeom prst="rect">
              <a:avLst/>
            </a:prstGeom>
            <a:noFill/>
          </p:spPr>
          <p:txBody>
            <a:bodyPr wrap="square" rtlCol="0">
              <a:spAutoFit/>
            </a:bodyPr>
            <a:lstStyle/>
            <a:p>
              <a:pPr eaLnBrk="0" fontAlgn="base" hangingPunct="0">
                <a:spcBef>
                  <a:spcPct val="0"/>
                </a:spcBef>
                <a:spcAft>
                  <a:spcPct val="0"/>
                </a:spcAft>
              </a:pPr>
              <a:r>
                <a:rPr lang="en-US" altLang="ko-KR" sz="1400" b="1" dirty="0" err="1">
                  <a:solidFill>
                    <a:srgbClr val="0070C0"/>
                  </a:solidFill>
                  <a:latin typeface="Arial Narrow" panose="020B0606020202030204" pitchFamily="34" charset="0"/>
                </a:rPr>
                <a:t>Sorumlu</a:t>
              </a:r>
              <a:r>
                <a:rPr lang="en-US" altLang="ko-KR" sz="1400" b="1" dirty="0">
                  <a:solidFill>
                    <a:srgbClr val="0070C0"/>
                  </a:solidFill>
                  <a:latin typeface="Arial Narrow" panose="020B0606020202030204" pitchFamily="34" charset="0"/>
                </a:rPr>
                <a:t> :</a:t>
              </a:r>
              <a:r>
                <a:rPr lang="tr-TR" sz="1400" b="1" dirty="0">
                  <a:solidFill>
                    <a:srgbClr val="0070C0"/>
                  </a:solidFill>
                  <a:latin typeface="Arial Narrow" panose="020B0606020202030204" pitchFamily="34" charset="0"/>
                </a:rPr>
                <a:t> Mehmet İpek, Sina Rahbaribanaeian</a:t>
              </a:r>
            </a:p>
            <a:p>
              <a:pPr algn="r"/>
              <a:endParaRPr lang="ko-KR" altLang="en-US" sz="1200" b="1" dirty="0">
                <a:solidFill>
                  <a:schemeClr val="tx1">
                    <a:lumMod val="75000"/>
                    <a:lumOff val="25000"/>
                  </a:schemeClr>
                </a:solidFill>
                <a:cs typeface="Arial" pitchFamily="34" charset="0"/>
              </a:endParaRPr>
            </a:p>
          </p:txBody>
        </p:sp>
        <p:sp>
          <p:nvSpPr>
            <p:cNvPr id="38" name="TextBox 37">
              <a:extLst>
                <a:ext uri="{FF2B5EF4-FFF2-40B4-BE49-F238E27FC236}">
                  <a16:creationId xmlns:a16="http://schemas.microsoft.com/office/drawing/2014/main" id="{41BA3A6B-7DAE-44BC-BADD-10C9332B8553}"/>
                </a:ext>
              </a:extLst>
            </p:cNvPr>
            <p:cNvSpPr txBox="1"/>
            <p:nvPr/>
          </p:nvSpPr>
          <p:spPr>
            <a:xfrm>
              <a:off x="6210996" y="1630759"/>
              <a:ext cx="1712586" cy="430918"/>
            </a:xfrm>
            <a:prstGeom prst="rect">
              <a:avLst/>
            </a:prstGeom>
            <a:noFill/>
          </p:spPr>
          <p:txBody>
            <a:bodyPr wrap="square" rtlCol="0">
              <a:spAutoFit/>
            </a:bodyPr>
            <a:lstStyle/>
            <a:p>
              <a:pPr eaLnBrk="0" fontAlgn="base" hangingPunct="0">
                <a:spcBef>
                  <a:spcPct val="0"/>
                </a:spcBef>
                <a:spcAft>
                  <a:spcPct val="0"/>
                </a:spcAft>
              </a:pPr>
              <a:r>
                <a:rPr lang="en-US" sz="1400" b="1" dirty="0">
                  <a:latin typeface="Arial Narrow" panose="020B0606020202030204" pitchFamily="34" charset="0"/>
                </a:rPr>
                <a:t>Yap</a:t>
              </a:r>
              <a:r>
                <a:rPr lang="tr-TR" sz="1400" b="1" dirty="0">
                  <a:latin typeface="Arial Narrow" panose="020B0606020202030204" pitchFamily="34" charset="0"/>
                </a:rPr>
                <a:t>ılacak işler </a:t>
              </a:r>
              <a:r>
                <a:rPr lang="en-US" sz="1400" b="1" dirty="0">
                  <a:latin typeface="Arial Narrow" panose="020B0606020202030204" pitchFamily="34" charset="0"/>
                </a:rPr>
                <a:t>: </a:t>
              </a:r>
              <a:r>
                <a:rPr lang="tr-TR" sz="1400" b="1" dirty="0">
                  <a:latin typeface="Arial Narrow" panose="020B0606020202030204" pitchFamily="34" charset="0"/>
                </a:rPr>
                <a:t>Problem tanımı </a:t>
              </a:r>
              <a:r>
                <a:rPr lang="en-US" sz="1400" b="1" dirty="0">
                  <a:latin typeface="Arial Narrow" panose="020B0606020202030204" pitchFamily="34" charset="0"/>
                </a:rPr>
                <a:t>,</a:t>
              </a:r>
              <a:r>
                <a:rPr lang="tr-TR" sz="1400" b="1" dirty="0">
                  <a:latin typeface="Arial Narrow" panose="020B0606020202030204" pitchFamily="34" charset="0"/>
                </a:rPr>
                <a:t>UML diyagramlarının çizilmesi ve MySQL veritabanı şemasının (sketches, spots, vehicles, records) oluşturulması</a:t>
              </a:r>
            </a:p>
            <a:p>
              <a:r>
                <a:rPr lang="en-US" altLang="ko-KR" sz="1200" dirty="0">
                  <a:cs typeface="Arial" pitchFamily="34" charset="0"/>
                </a:rPr>
                <a:t>      </a:t>
              </a:r>
              <a:endParaRPr lang="ko-KR" altLang="en-US" sz="1200" dirty="0">
                <a:cs typeface="Arial" pitchFamily="34" charset="0"/>
              </a:endParaRPr>
            </a:p>
          </p:txBody>
        </p:sp>
      </p:grpSp>
      <p:pic>
        <p:nvPicPr>
          <p:cNvPr id="39" name="Picture 38">
            <a:extLst>
              <a:ext uri="{FF2B5EF4-FFF2-40B4-BE49-F238E27FC236}">
                <a16:creationId xmlns:a16="http://schemas.microsoft.com/office/drawing/2014/main" id="{70CB54AC-363D-EE22-00D1-FC2B7B2A1F1F}"/>
              </a:ext>
            </a:extLst>
          </p:cNvPr>
          <p:cNvPicPr>
            <a:picLocks noChangeAspect="1"/>
          </p:cNvPicPr>
          <p:nvPr/>
        </p:nvPicPr>
        <p:blipFill>
          <a:blip r:embed="rId2"/>
          <a:stretch>
            <a:fillRect/>
          </a:stretch>
        </p:blipFill>
        <p:spPr>
          <a:xfrm>
            <a:off x="668297" y="4423151"/>
            <a:ext cx="55714" cy="1540259"/>
          </a:xfrm>
          <a:prstGeom prst="rect">
            <a:avLst/>
          </a:prstGeom>
        </p:spPr>
      </p:pic>
      <p:pic>
        <p:nvPicPr>
          <p:cNvPr id="40" name="Picture 39">
            <a:extLst>
              <a:ext uri="{FF2B5EF4-FFF2-40B4-BE49-F238E27FC236}">
                <a16:creationId xmlns:a16="http://schemas.microsoft.com/office/drawing/2014/main" id="{8FE7F68B-1E21-51E4-3C35-209EE0F86ECB}"/>
              </a:ext>
            </a:extLst>
          </p:cNvPr>
          <p:cNvPicPr>
            <a:picLocks noChangeAspect="1"/>
          </p:cNvPicPr>
          <p:nvPr/>
        </p:nvPicPr>
        <p:blipFill>
          <a:blip r:embed="rId2"/>
          <a:stretch>
            <a:fillRect/>
          </a:stretch>
        </p:blipFill>
        <p:spPr>
          <a:xfrm>
            <a:off x="1270429" y="1540171"/>
            <a:ext cx="58640" cy="1319412"/>
          </a:xfrm>
          <a:prstGeom prst="rect">
            <a:avLst/>
          </a:prstGeom>
        </p:spPr>
      </p:pic>
      <p:pic>
        <p:nvPicPr>
          <p:cNvPr id="41" name="Picture 40">
            <a:extLst>
              <a:ext uri="{FF2B5EF4-FFF2-40B4-BE49-F238E27FC236}">
                <a16:creationId xmlns:a16="http://schemas.microsoft.com/office/drawing/2014/main" id="{4C1FEECE-2EB7-AA77-3EF2-6A39BF6A8BF0}"/>
              </a:ext>
            </a:extLst>
          </p:cNvPr>
          <p:cNvPicPr>
            <a:picLocks noChangeAspect="1"/>
          </p:cNvPicPr>
          <p:nvPr/>
        </p:nvPicPr>
        <p:blipFill>
          <a:blip r:embed="rId2"/>
          <a:stretch>
            <a:fillRect/>
          </a:stretch>
        </p:blipFill>
        <p:spPr>
          <a:xfrm>
            <a:off x="8461484" y="2139186"/>
            <a:ext cx="70813" cy="1440793"/>
          </a:xfrm>
          <a:prstGeom prst="rect">
            <a:avLst/>
          </a:prstGeom>
        </p:spPr>
      </p:pic>
      <p:pic>
        <p:nvPicPr>
          <p:cNvPr id="42" name="Picture 41">
            <a:extLst>
              <a:ext uri="{FF2B5EF4-FFF2-40B4-BE49-F238E27FC236}">
                <a16:creationId xmlns:a16="http://schemas.microsoft.com/office/drawing/2014/main" id="{A2A9EC5D-F949-8A8B-486C-076FEA7C2F8B}"/>
              </a:ext>
            </a:extLst>
          </p:cNvPr>
          <p:cNvPicPr>
            <a:picLocks noChangeAspect="1"/>
          </p:cNvPicPr>
          <p:nvPr/>
        </p:nvPicPr>
        <p:blipFill>
          <a:blip r:embed="rId2"/>
          <a:stretch>
            <a:fillRect/>
          </a:stretch>
        </p:blipFill>
        <p:spPr>
          <a:xfrm>
            <a:off x="7887561" y="5092547"/>
            <a:ext cx="45719" cy="1333114"/>
          </a:xfrm>
          <a:prstGeom prst="rect">
            <a:avLst/>
          </a:prstGeom>
        </p:spPr>
      </p:pic>
    </p:spTree>
    <p:extLst>
      <p:ext uri="{BB962C8B-B14F-4D97-AF65-F5344CB8AC3E}">
        <p14:creationId xmlns:p14="http://schemas.microsoft.com/office/powerpoint/2010/main" val="130978265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4939" y="937046"/>
            <a:ext cx="4059668" cy="724247"/>
          </a:xfrm>
        </p:spPr>
        <p:txBody>
          <a:bodyPr/>
          <a:lstStyle/>
          <a:p>
            <a:pPr lvl="0" algn="l" fontAlgn="base">
              <a:lnSpc>
                <a:spcPct val="120000"/>
              </a:lnSpc>
              <a:spcBef>
                <a:spcPct val="0"/>
              </a:spcBef>
              <a:spcAft>
                <a:spcPts val="600"/>
              </a:spcAft>
            </a:pPr>
            <a:r>
              <a:rPr lang="en-US" altLang="tr-TR" sz="1400" b="1" cap="all" dirty="0">
                <a:effectLst>
                  <a:outerShdw blurRad="50800" dist="38100" dir="2700000" algn="tl" rotWithShape="0">
                    <a:srgbClr val="000000">
                      <a:alpha val="48000"/>
                    </a:srgbClr>
                  </a:outerShdw>
                </a:effectLst>
              </a:rPr>
              <a:t>BÜTÇE TALEP ÇİZELGESİ</a:t>
            </a:r>
          </a:p>
          <a:p>
            <a:pPr lvl="0" algn="l" fontAlgn="base">
              <a:lnSpc>
                <a:spcPct val="120000"/>
              </a:lnSpc>
              <a:spcBef>
                <a:spcPct val="0"/>
              </a:spcBef>
              <a:spcAft>
                <a:spcPts val="600"/>
              </a:spcAft>
            </a:pPr>
            <a:r>
              <a:rPr lang="en-US" altLang="tr-TR" sz="1400" cap="all" dirty="0" err="1"/>
              <a:t>Projenin</a:t>
            </a:r>
            <a:r>
              <a:rPr lang="en-US" altLang="tr-TR" sz="1400" cap="all" dirty="0"/>
              <a:t> </a:t>
            </a:r>
            <a:r>
              <a:rPr lang="en-US" altLang="tr-TR" sz="1400" cap="all" dirty="0" err="1"/>
              <a:t>mevcut</a:t>
            </a:r>
            <a:r>
              <a:rPr lang="en-US" altLang="tr-TR" sz="1400" cap="all" dirty="0"/>
              <a:t> </a:t>
            </a:r>
            <a:r>
              <a:rPr lang="en-US" altLang="tr-TR" sz="1400" cap="all" dirty="0" err="1"/>
              <a:t>durumundan</a:t>
            </a:r>
            <a:r>
              <a:rPr lang="en-US" altLang="tr-TR" sz="1400" cap="all" dirty="0"/>
              <a:t> "</a:t>
            </a:r>
            <a:r>
              <a:rPr lang="en-US" altLang="tr-TR" sz="1400" cap="all" dirty="0" err="1"/>
              <a:t>Gelecek</a:t>
            </a:r>
            <a:r>
              <a:rPr lang="en-US" altLang="tr-TR" sz="1400" cap="all" dirty="0"/>
              <a:t> </a:t>
            </a:r>
            <a:r>
              <a:rPr lang="en-US" altLang="tr-TR" sz="1400" cap="all" dirty="0" err="1"/>
              <a:t>Geliştirmeler</a:t>
            </a:r>
            <a:r>
              <a:rPr lang="en-US" altLang="tr-TR" sz="1400" cap="all" dirty="0"/>
              <a:t>" </a:t>
            </a:r>
            <a:r>
              <a:rPr lang="en-US" altLang="tr-TR" sz="1400" cap="all" dirty="0" err="1"/>
              <a:t>aşamasına</a:t>
            </a:r>
            <a:r>
              <a:rPr lang="en-US" altLang="tr-TR" sz="1400" cap="all" dirty="0"/>
              <a:t> </a:t>
            </a:r>
            <a:r>
              <a:rPr lang="en-US" altLang="tr-TR" sz="1400" cap="all" dirty="0" err="1"/>
              <a:t>geçebilmesi</a:t>
            </a:r>
            <a:r>
              <a:rPr lang="en-US" altLang="tr-TR" sz="1400" cap="all" dirty="0"/>
              <a:t> </a:t>
            </a:r>
            <a:r>
              <a:rPr lang="en-US" altLang="tr-TR" sz="1400" cap="all" dirty="0" err="1"/>
              <a:t>için</a:t>
            </a:r>
            <a:r>
              <a:rPr lang="en-US" altLang="tr-TR" sz="1400" cap="all" dirty="0"/>
              <a:t> </a:t>
            </a:r>
            <a:r>
              <a:rPr lang="en-US" altLang="tr-TR" sz="1400" cap="all" dirty="0" err="1"/>
              <a:t>gerekli</a:t>
            </a:r>
            <a:r>
              <a:rPr lang="en-US" altLang="tr-TR" sz="1400" cap="all" dirty="0"/>
              <a:t> </a:t>
            </a:r>
            <a:r>
              <a:rPr lang="en-US" altLang="tr-TR" sz="1400" cap="all" dirty="0" err="1"/>
              <a:t>olan</a:t>
            </a:r>
            <a:r>
              <a:rPr lang="en-US" altLang="tr-TR" sz="1400" cap="all" dirty="0"/>
              <a:t> </a:t>
            </a:r>
            <a:r>
              <a:rPr lang="en-US" altLang="tr-TR" sz="1400" cap="all" dirty="0" err="1"/>
              <a:t>tahmini</a:t>
            </a:r>
            <a:r>
              <a:rPr lang="en-US" altLang="tr-TR" sz="1400" cap="all" dirty="0"/>
              <a:t> </a:t>
            </a:r>
            <a:r>
              <a:rPr lang="en-US" altLang="tr-TR" sz="1400" cap="all" dirty="0" err="1"/>
              <a:t>bütçe</a:t>
            </a:r>
            <a:r>
              <a:rPr lang="en-US" altLang="tr-TR" sz="1400" cap="all" dirty="0"/>
              <a:t> </a:t>
            </a:r>
            <a:r>
              <a:rPr lang="en-US" altLang="tr-TR" sz="1400" cap="all" dirty="0" err="1"/>
              <a:t>yapılandırmasıdır</a:t>
            </a:r>
            <a:r>
              <a:rPr lang="en-US" altLang="tr-TR" sz="1400" cap="all" dirty="0"/>
              <a:t>.</a:t>
            </a:r>
          </a:p>
          <a:p>
            <a:pPr algn="l"/>
            <a:endParaRPr lang="en-US" sz="1400" dirty="0"/>
          </a:p>
        </p:txBody>
      </p:sp>
      <p:grpSp>
        <p:nvGrpSpPr>
          <p:cNvPr id="3" name="Group 22">
            <a:extLst>
              <a:ext uri="{FF2B5EF4-FFF2-40B4-BE49-F238E27FC236}">
                <a16:creationId xmlns:a16="http://schemas.microsoft.com/office/drawing/2014/main" id="{553B758C-70F5-40A8-978E-06DBF6405F1B}"/>
              </a:ext>
            </a:extLst>
          </p:cNvPr>
          <p:cNvGrpSpPr/>
          <p:nvPr/>
        </p:nvGrpSpPr>
        <p:grpSpPr>
          <a:xfrm>
            <a:off x="5140946" y="1907266"/>
            <a:ext cx="1910107" cy="1791956"/>
            <a:chOff x="2266949" y="1503349"/>
            <a:chExt cx="5895975" cy="5531273"/>
          </a:xfrm>
          <a:solidFill>
            <a:schemeClr val="accent1"/>
          </a:solidFill>
        </p:grpSpPr>
        <p:pic>
          <p:nvPicPr>
            <p:cNvPr id="4" name="Graphic 23">
              <a:extLst>
                <a:ext uri="{FF2B5EF4-FFF2-40B4-BE49-F238E27FC236}">
                  <a16:creationId xmlns:a16="http://schemas.microsoft.com/office/drawing/2014/main" id="{7D7712C6-EE6E-4B55-B177-5A32006BDFB4}"/>
                </a:ext>
              </a:extLst>
            </p:cNvPr>
            <p:cNvPicPr>
              <a:picLocks noChangeAspect="1"/>
            </p:cNvPicPr>
            <p:nvPr/>
          </p:nvPicPr>
          <p:blipFill>
            <a:blip r:embed="rId2">
              <a:extLst>
                <a:ext uri="{96DAC541-7B7A-43D3-8B79-37D633B846F1}">
                  <asvg:svgBlip xmlns:asvg="http://schemas.microsoft.com/office/drawing/2016/SVG/main" r:embed="rId3"/>
                </a:ext>
              </a:extLst>
            </a:blip>
            <a:srcRect/>
            <a:stretch>
              <a:fillRect/>
            </a:stretch>
          </p:blipFill>
          <p:spPr>
            <a:xfrm>
              <a:off x="2266949" y="1799878"/>
              <a:ext cx="5895975" cy="5234744"/>
            </a:xfrm>
            <a:custGeom>
              <a:avLst/>
              <a:gdLst>
                <a:gd name="connsiteX0" fmla="*/ 0 w 5895975"/>
                <a:gd name="connsiteY0" fmla="*/ 0 h 5234744"/>
                <a:gd name="connsiteX1" fmla="*/ 5191126 w 5895975"/>
                <a:gd name="connsiteY1" fmla="*/ 0 h 5234744"/>
                <a:gd name="connsiteX2" fmla="*/ 5191126 w 5895975"/>
                <a:gd name="connsiteY2" fmla="*/ 629344 h 5234744"/>
                <a:gd name="connsiteX3" fmla="*/ 5468117 w 5895975"/>
                <a:gd name="connsiteY3" fmla="*/ 629344 h 5234744"/>
                <a:gd name="connsiteX4" fmla="*/ 5455908 w 5895975"/>
                <a:gd name="connsiteY4" fmla="*/ 651647 h 5234744"/>
                <a:gd name="connsiteX5" fmla="*/ 5487093 w 5895975"/>
                <a:gd name="connsiteY5" fmla="*/ 668718 h 5234744"/>
                <a:gd name="connsiteX6" fmla="*/ 5516681 w 5895975"/>
                <a:gd name="connsiteY6" fmla="*/ 624833 h 5234744"/>
                <a:gd name="connsiteX7" fmla="*/ 5615004 w 5895975"/>
                <a:gd name="connsiteY7" fmla="*/ 584106 h 5234744"/>
                <a:gd name="connsiteX8" fmla="*/ 5754054 w 5895975"/>
                <a:gd name="connsiteY8" fmla="*/ 723156 h 5234744"/>
                <a:gd name="connsiteX9" fmla="*/ 5743127 w 5895975"/>
                <a:gd name="connsiteY9" fmla="*/ 777281 h 5234744"/>
                <a:gd name="connsiteX10" fmla="*/ 5727570 w 5895975"/>
                <a:gd name="connsiteY10" fmla="*/ 800355 h 5234744"/>
                <a:gd name="connsiteX11" fmla="*/ 5767186 w 5895975"/>
                <a:gd name="connsiteY11" fmla="*/ 822041 h 5234744"/>
                <a:gd name="connsiteX12" fmla="*/ 5867510 w 5895975"/>
                <a:gd name="connsiteY12" fmla="*/ 638767 h 5234744"/>
                <a:gd name="connsiteX13" fmla="*/ 5850296 w 5895975"/>
                <a:gd name="connsiteY13" fmla="*/ 629344 h 5234744"/>
                <a:gd name="connsiteX14" fmla="*/ 5895975 w 5895975"/>
                <a:gd name="connsiteY14" fmla="*/ 629344 h 5234744"/>
                <a:gd name="connsiteX15" fmla="*/ 5895975 w 5895975"/>
                <a:gd name="connsiteY15" fmla="*/ 5234744 h 5234744"/>
                <a:gd name="connsiteX16" fmla="*/ 0 w 5895975"/>
                <a:gd name="connsiteY16" fmla="*/ 5234744 h 523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5975" h="5234744">
                  <a:moveTo>
                    <a:pt x="0" y="0"/>
                  </a:moveTo>
                  <a:lnTo>
                    <a:pt x="5191126" y="0"/>
                  </a:lnTo>
                  <a:lnTo>
                    <a:pt x="5191126" y="629344"/>
                  </a:lnTo>
                  <a:lnTo>
                    <a:pt x="5468117" y="629344"/>
                  </a:lnTo>
                  <a:lnTo>
                    <a:pt x="5455908" y="651647"/>
                  </a:lnTo>
                  <a:lnTo>
                    <a:pt x="5487093" y="668718"/>
                  </a:lnTo>
                  <a:lnTo>
                    <a:pt x="5516681" y="624833"/>
                  </a:lnTo>
                  <a:cubicBezTo>
                    <a:pt x="5541844" y="599670"/>
                    <a:pt x="5576607" y="584106"/>
                    <a:pt x="5615004" y="584106"/>
                  </a:cubicBezTo>
                  <a:cubicBezTo>
                    <a:pt x="5691799" y="584106"/>
                    <a:pt x="5754054" y="646361"/>
                    <a:pt x="5754054" y="723156"/>
                  </a:cubicBezTo>
                  <a:cubicBezTo>
                    <a:pt x="5754054" y="742355"/>
                    <a:pt x="5750163" y="760645"/>
                    <a:pt x="5743127" y="777281"/>
                  </a:cubicBezTo>
                  <a:lnTo>
                    <a:pt x="5727570" y="800355"/>
                  </a:lnTo>
                  <a:lnTo>
                    <a:pt x="5767186" y="822041"/>
                  </a:lnTo>
                  <a:lnTo>
                    <a:pt x="5867510" y="638767"/>
                  </a:lnTo>
                  <a:lnTo>
                    <a:pt x="5850296" y="629344"/>
                  </a:lnTo>
                  <a:lnTo>
                    <a:pt x="5895975" y="629344"/>
                  </a:lnTo>
                  <a:lnTo>
                    <a:pt x="5895975" y="5234744"/>
                  </a:lnTo>
                  <a:lnTo>
                    <a:pt x="0" y="5234744"/>
                  </a:lnTo>
                  <a:close/>
                </a:path>
              </a:pathLst>
            </a:custGeom>
          </p:spPr>
        </p:pic>
        <p:grpSp>
          <p:nvGrpSpPr>
            <p:cNvPr id="5" name="Group 24">
              <a:extLst>
                <a:ext uri="{FF2B5EF4-FFF2-40B4-BE49-F238E27FC236}">
                  <a16:creationId xmlns:a16="http://schemas.microsoft.com/office/drawing/2014/main" id="{206D0D06-352C-48DA-A33C-C02B8936E178}"/>
                </a:ext>
              </a:extLst>
            </p:cNvPr>
            <p:cNvGrpSpPr/>
            <p:nvPr/>
          </p:nvGrpSpPr>
          <p:grpSpPr>
            <a:xfrm rot="18900000">
              <a:off x="6593205" y="1503349"/>
              <a:ext cx="864870" cy="864870"/>
              <a:chOff x="6593205" y="1503349"/>
              <a:chExt cx="864870" cy="864870"/>
            </a:xfrm>
            <a:grpFill/>
          </p:grpSpPr>
          <p:sp>
            <p:nvSpPr>
              <p:cNvPr id="6" name="Rectangle: Rounded Corners 25">
                <a:extLst>
                  <a:ext uri="{FF2B5EF4-FFF2-40B4-BE49-F238E27FC236}">
                    <a16:creationId xmlns:a16="http://schemas.microsoft.com/office/drawing/2014/main" id="{6D8EA97D-0083-448E-A466-25CA75BD81C6}"/>
                  </a:ext>
                </a:extLst>
              </p:cNvPr>
              <p:cNvSpPr/>
              <p:nvPr/>
            </p:nvSpPr>
            <p:spPr>
              <a:xfrm rot="5400000">
                <a:off x="6889735" y="179987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26">
                <a:extLst>
                  <a:ext uri="{FF2B5EF4-FFF2-40B4-BE49-F238E27FC236}">
                    <a16:creationId xmlns:a16="http://schemas.microsoft.com/office/drawing/2014/main" id="{FFAA120C-B8AD-428D-96F3-D4EDFB44C2B7}"/>
                  </a:ext>
                </a:extLst>
              </p:cNvPr>
              <p:cNvSpPr/>
              <p:nvPr/>
            </p:nvSpPr>
            <p:spPr>
              <a:xfrm>
                <a:off x="6593205" y="209640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Group 27">
            <a:extLst>
              <a:ext uri="{FF2B5EF4-FFF2-40B4-BE49-F238E27FC236}">
                <a16:creationId xmlns:a16="http://schemas.microsoft.com/office/drawing/2014/main" id="{12F677A2-A0F6-4854-962C-E4F3C56941E9}"/>
              </a:ext>
            </a:extLst>
          </p:cNvPr>
          <p:cNvGrpSpPr/>
          <p:nvPr/>
        </p:nvGrpSpPr>
        <p:grpSpPr>
          <a:xfrm rot="3600000">
            <a:off x="6122939" y="2454817"/>
            <a:ext cx="1910107" cy="1791956"/>
            <a:chOff x="2266949" y="1503349"/>
            <a:chExt cx="5895975" cy="5531273"/>
          </a:xfrm>
          <a:solidFill>
            <a:schemeClr val="accent2"/>
          </a:solidFill>
        </p:grpSpPr>
        <p:pic>
          <p:nvPicPr>
            <p:cNvPr id="9" name="Graphic 28">
              <a:extLst>
                <a:ext uri="{FF2B5EF4-FFF2-40B4-BE49-F238E27FC236}">
                  <a16:creationId xmlns:a16="http://schemas.microsoft.com/office/drawing/2014/main" id="{E27F5758-A415-4665-B63A-9B801F508A38}"/>
                </a:ext>
              </a:extLst>
            </p:cNvPr>
            <p:cNvPicPr>
              <a:picLocks noChangeAspect="1"/>
            </p:cNvPicPr>
            <p:nvPr/>
          </p:nvPicPr>
          <p:blipFill>
            <a:blip r:embed="rId4">
              <a:extLst>
                <a:ext uri="{96DAC541-7B7A-43D3-8B79-37D633B846F1}">
                  <asvg:svgBlip xmlns:asvg="http://schemas.microsoft.com/office/drawing/2016/SVG/main" r:embed="rId5"/>
                </a:ext>
              </a:extLst>
            </a:blip>
            <a:srcRect/>
            <a:stretch>
              <a:fillRect/>
            </a:stretch>
          </p:blipFill>
          <p:spPr>
            <a:xfrm>
              <a:off x="2266949" y="1799878"/>
              <a:ext cx="5895975" cy="5234744"/>
            </a:xfrm>
            <a:custGeom>
              <a:avLst/>
              <a:gdLst>
                <a:gd name="connsiteX0" fmla="*/ 0 w 5895975"/>
                <a:gd name="connsiteY0" fmla="*/ 0 h 5234744"/>
                <a:gd name="connsiteX1" fmla="*/ 5191126 w 5895975"/>
                <a:gd name="connsiteY1" fmla="*/ 0 h 5234744"/>
                <a:gd name="connsiteX2" fmla="*/ 5191126 w 5895975"/>
                <a:gd name="connsiteY2" fmla="*/ 629344 h 5234744"/>
                <a:gd name="connsiteX3" fmla="*/ 5468117 w 5895975"/>
                <a:gd name="connsiteY3" fmla="*/ 629344 h 5234744"/>
                <a:gd name="connsiteX4" fmla="*/ 5455908 w 5895975"/>
                <a:gd name="connsiteY4" fmla="*/ 651647 h 5234744"/>
                <a:gd name="connsiteX5" fmla="*/ 5487093 w 5895975"/>
                <a:gd name="connsiteY5" fmla="*/ 668718 h 5234744"/>
                <a:gd name="connsiteX6" fmla="*/ 5516681 w 5895975"/>
                <a:gd name="connsiteY6" fmla="*/ 624833 h 5234744"/>
                <a:gd name="connsiteX7" fmla="*/ 5615004 w 5895975"/>
                <a:gd name="connsiteY7" fmla="*/ 584106 h 5234744"/>
                <a:gd name="connsiteX8" fmla="*/ 5754054 w 5895975"/>
                <a:gd name="connsiteY8" fmla="*/ 723156 h 5234744"/>
                <a:gd name="connsiteX9" fmla="*/ 5743127 w 5895975"/>
                <a:gd name="connsiteY9" fmla="*/ 777281 h 5234744"/>
                <a:gd name="connsiteX10" fmla="*/ 5727570 w 5895975"/>
                <a:gd name="connsiteY10" fmla="*/ 800355 h 5234744"/>
                <a:gd name="connsiteX11" fmla="*/ 5767186 w 5895975"/>
                <a:gd name="connsiteY11" fmla="*/ 822041 h 5234744"/>
                <a:gd name="connsiteX12" fmla="*/ 5867510 w 5895975"/>
                <a:gd name="connsiteY12" fmla="*/ 638767 h 5234744"/>
                <a:gd name="connsiteX13" fmla="*/ 5850296 w 5895975"/>
                <a:gd name="connsiteY13" fmla="*/ 629344 h 5234744"/>
                <a:gd name="connsiteX14" fmla="*/ 5895975 w 5895975"/>
                <a:gd name="connsiteY14" fmla="*/ 629344 h 5234744"/>
                <a:gd name="connsiteX15" fmla="*/ 5895975 w 5895975"/>
                <a:gd name="connsiteY15" fmla="*/ 5234744 h 5234744"/>
                <a:gd name="connsiteX16" fmla="*/ 0 w 5895975"/>
                <a:gd name="connsiteY16" fmla="*/ 5234744 h 523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5975" h="5234744">
                  <a:moveTo>
                    <a:pt x="0" y="0"/>
                  </a:moveTo>
                  <a:lnTo>
                    <a:pt x="5191126" y="0"/>
                  </a:lnTo>
                  <a:lnTo>
                    <a:pt x="5191126" y="629344"/>
                  </a:lnTo>
                  <a:lnTo>
                    <a:pt x="5468117" y="629344"/>
                  </a:lnTo>
                  <a:lnTo>
                    <a:pt x="5455908" y="651647"/>
                  </a:lnTo>
                  <a:lnTo>
                    <a:pt x="5487093" y="668718"/>
                  </a:lnTo>
                  <a:lnTo>
                    <a:pt x="5516681" y="624833"/>
                  </a:lnTo>
                  <a:cubicBezTo>
                    <a:pt x="5541844" y="599670"/>
                    <a:pt x="5576607" y="584106"/>
                    <a:pt x="5615004" y="584106"/>
                  </a:cubicBezTo>
                  <a:cubicBezTo>
                    <a:pt x="5691799" y="584106"/>
                    <a:pt x="5754054" y="646361"/>
                    <a:pt x="5754054" y="723156"/>
                  </a:cubicBezTo>
                  <a:cubicBezTo>
                    <a:pt x="5754054" y="742355"/>
                    <a:pt x="5750163" y="760645"/>
                    <a:pt x="5743127" y="777281"/>
                  </a:cubicBezTo>
                  <a:lnTo>
                    <a:pt x="5727570" y="800355"/>
                  </a:lnTo>
                  <a:lnTo>
                    <a:pt x="5767186" y="822041"/>
                  </a:lnTo>
                  <a:lnTo>
                    <a:pt x="5867510" y="638767"/>
                  </a:lnTo>
                  <a:lnTo>
                    <a:pt x="5850296" y="629344"/>
                  </a:lnTo>
                  <a:lnTo>
                    <a:pt x="5895975" y="629344"/>
                  </a:lnTo>
                  <a:lnTo>
                    <a:pt x="5895975" y="5234744"/>
                  </a:lnTo>
                  <a:lnTo>
                    <a:pt x="0" y="5234744"/>
                  </a:lnTo>
                  <a:close/>
                </a:path>
              </a:pathLst>
            </a:custGeom>
          </p:spPr>
        </p:pic>
        <p:grpSp>
          <p:nvGrpSpPr>
            <p:cNvPr id="10" name="Group 29">
              <a:extLst>
                <a:ext uri="{FF2B5EF4-FFF2-40B4-BE49-F238E27FC236}">
                  <a16:creationId xmlns:a16="http://schemas.microsoft.com/office/drawing/2014/main" id="{6E2F3E1F-1C96-4F85-89FF-CF6CBC4CFA69}"/>
                </a:ext>
              </a:extLst>
            </p:cNvPr>
            <p:cNvGrpSpPr/>
            <p:nvPr/>
          </p:nvGrpSpPr>
          <p:grpSpPr>
            <a:xfrm rot="18900000">
              <a:off x="6593205" y="1503349"/>
              <a:ext cx="864870" cy="864870"/>
              <a:chOff x="6593205" y="1503349"/>
              <a:chExt cx="864870" cy="864870"/>
            </a:xfrm>
            <a:grpFill/>
          </p:grpSpPr>
          <p:sp>
            <p:nvSpPr>
              <p:cNvPr id="11" name="Rectangle: Rounded Corners 30">
                <a:extLst>
                  <a:ext uri="{FF2B5EF4-FFF2-40B4-BE49-F238E27FC236}">
                    <a16:creationId xmlns:a16="http://schemas.microsoft.com/office/drawing/2014/main" id="{46D85907-1E49-4C4D-99D2-5C6B6352E2EF}"/>
                  </a:ext>
                </a:extLst>
              </p:cNvPr>
              <p:cNvSpPr/>
              <p:nvPr/>
            </p:nvSpPr>
            <p:spPr>
              <a:xfrm rot="5400000">
                <a:off x="6889735" y="179987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31">
                <a:extLst>
                  <a:ext uri="{FF2B5EF4-FFF2-40B4-BE49-F238E27FC236}">
                    <a16:creationId xmlns:a16="http://schemas.microsoft.com/office/drawing/2014/main" id="{EF5E88AA-3541-4C3E-B6F5-F6AF767A4096}"/>
                  </a:ext>
                </a:extLst>
              </p:cNvPr>
              <p:cNvSpPr/>
              <p:nvPr/>
            </p:nvSpPr>
            <p:spPr>
              <a:xfrm>
                <a:off x="6593205" y="209640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32">
            <a:extLst>
              <a:ext uri="{FF2B5EF4-FFF2-40B4-BE49-F238E27FC236}">
                <a16:creationId xmlns:a16="http://schemas.microsoft.com/office/drawing/2014/main" id="{4635DB13-AC33-4705-A040-F9F45DAA1211}"/>
              </a:ext>
            </a:extLst>
          </p:cNvPr>
          <p:cNvGrpSpPr/>
          <p:nvPr/>
        </p:nvGrpSpPr>
        <p:grpSpPr>
          <a:xfrm rot="7200000">
            <a:off x="6094611" y="3562604"/>
            <a:ext cx="1910107" cy="1791956"/>
            <a:chOff x="2266949" y="1503349"/>
            <a:chExt cx="5895975" cy="5531273"/>
          </a:xfrm>
          <a:solidFill>
            <a:schemeClr val="accent5"/>
          </a:solidFill>
        </p:grpSpPr>
        <p:pic>
          <p:nvPicPr>
            <p:cNvPr id="14" name="Graphic 33">
              <a:extLst>
                <a:ext uri="{FF2B5EF4-FFF2-40B4-BE49-F238E27FC236}">
                  <a16:creationId xmlns:a16="http://schemas.microsoft.com/office/drawing/2014/main" id="{4135CC34-7FE9-4641-8F45-2294720229C5}"/>
                </a:ext>
              </a:extLst>
            </p:cNvPr>
            <p:cNvPicPr>
              <a:picLocks noChangeAspect="1"/>
            </p:cNvPicPr>
            <p:nvPr/>
          </p:nvPicPr>
          <p:blipFill>
            <a:blip r:embed="rId6">
              <a:extLst>
                <a:ext uri="{96DAC541-7B7A-43D3-8B79-37D633B846F1}">
                  <asvg:svgBlip xmlns:asvg="http://schemas.microsoft.com/office/drawing/2016/SVG/main" r:embed="rId7"/>
                </a:ext>
              </a:extLst>
            </a:blip>
            <a:srcRect/>
            <a:stretch>
              <a:fillRect/>
            </a:stretch>
          </p:blipFill>
          <p:spPr>
            <a:xfrm>
              <a:off x="2266949" y="1799878"/>
              <a:ext cx="5895975" cy="5234744"/>
            </a:xfrm>
            <a:custGeom>
              <a:avLst/>
              <a:gdLst>
                <a:gd name="connsiteX0" fmla="*/ 0 w 5895975"/>
                <a:gd name="connsiteY0" fmla="*/ 0 h 5234744"/>
                <a:gd name="connsiteX1" fmla="*/ 5191126 w 5895975"/>
                <a:gd name="connsiteY1" fmla="*/ 0 h 5234744"/>
                <a:gd name="connsiteX2" fmla="*/ 5191126 w 5895975"/>
                <a:gd name="connsiteY2" fmla="*/ 629344 h 5234744"/>
                <a:gd name="connsiteX3" fmla="*/ 5468117 w 5895975"/>
                <a:gd name="connsiteY3" fmla="*/ 629344 h 5234744"/>
                <a:gd name="connsiteX4" fmla="*/ 5455908 w 5895975"/>
                <a:gd name="connsiteY4" fmla="*/ 651647 h 5234744"/>
                <a:gd name="connsiteX5" fmla="*/ 5487093 w 5895975"/>
                <a:gd name="connsiteY5" fmla="*/ 668718 h 5234744"/>
                <a:gd name="connsiteX6" fmla="*/ 5516681 w 5895975"/>
                <a:gd name="connsiteY6" fmla="*/ 624833 h 5234744"/>
                <a:gd name="connsiteX7" fmla="*/ 5615004 w 5895975"/>
                <a:gd name="connsiteY7" fmla="*/ 584106 h 5234744"/>
                <a:gd name="connsiteX8" fmla="*/ 5754054 w 5895975"/>
                <a:gd name="connsiteY8" fmla="*/ 723156 h 5234744"/>
                <a:gd name="connsiteX9" fmla="*/ 5743127 w 5895975"/>
                <a:gd name="connsiteY9" fmla="*/ 777281 h 5234744"/>
                <a:gd name="connsiteX10" fmla="*/ 5727570 w 5895975"/>
                <a:gd name="connsiteY10" fmla="*/ 800355 h 5234744"/>
                <a:gd name="connsiteX11" fmla="*/ 5767186 w 5895975"/>
                <a:gd name="connsiteY11" fmla="*/ 822041 h 5234744"/>
                <a:gd name="connsiteX12" fmla="*/ 5867510 w 5895975"/>
                <a:gd name="connsiteY12" fmla="*/ 638767 h 5234744"/>
                <a:gd name="connsiteX13" fmla="*/ 5850296 w 5895975"/>
                <a:gd name="connsiteY13" fmla="*/ 629344 h 5234744"/>
                <a:gd name="connsiteX14" fmla="*/ 5895975 w 5895975"/>
                <a:gd name="connsiteY14" fmla="*/ 629344 h 5234744"/>
                <a:gd name="connsiteX15" fmla="*/ 5895975 w 5895975"/>
                <a:gd name="connsiteY15" fmla="*/ 5234744 h 5234744"/>
                <a:gd name="connsiteX16" fmla="*/ 0 w 5895975"/>
                <a:gd name="connsiteY16" fmla="*/ 5234744 h 523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5975" h="5234744">
                  <a:moveTo>
                    <a:pt x="0" y="0"/>
                  </a:moveTo>
                  <a:lnTo>
                    <a:pt x="5191126" y="0"/>
                  </a:lnTo>
                  <a:lnTo>
                    <a:pt x="5191126" y="629344"/>
                  </a:lnTo>
                  <a:lnTo>
                    <a:pt x="5468117" y="629344"/>
                  </a:lnTo>
                  <a:lnTo>
                    <a:pt x="5455908" y="651647"/>
                  </a:lnTo>
                  <a:lnTo>
                    <a:pt x="5487093" y="668718"/>
                  </a:lnTo>
                  <a:lnTo>
                    <a:pt x="5516681" y="624833"/>
                  </a:lnTo>
                  <a:cubicBezTo>
                    <a:pt x="5541844" y="599670"/>
                    <a:pt x="5576607" y="584106"/>
                    <a:pt x="5615004" y="584106"/>
                  </a:cubicBezTo>
                  <a:cubicBezTo>
                    <a:pt x="5691799" y="584106"/>
                    <a:pt x="5754054" y="646361"/>
                    <a:pt x="5754054" y="723156"/>
                  </a:cubicBezTo>
                  <a:cubicBezTo>
                    <a:pt x="5754054" y="742355"/>
                    <a:pt x="5750163" y="760645"/>
                    <a:pt x="5743127" y="777281"/>
                  </a:cubicBezTo>
                  <a:lnTo>
                    <a:pt x="5727570" y="800355"/>
                  </a:lnTo>
                  <a:lnTo>
                    <a:pt x="5767186" y="822041"/>
                  </a:lnTo>
                  <a:lnTo>
                    <a:pt x="5867510" y="638767"/>
                  </a:lnTo>
                  <a:lnTo>
                    <a:pt x="5850296" y="629344"/>
                  </a:lnTo>
                  <a:lnTo>
                    <a:pt x="5895975" y="629344"/>
                  </a:lnTo>
                  <a:lnTo>
                    <a:pt x="5895975" y="5234744"/>
                  </a:lnTo>
                  <a:lnTo>
                    <a:pt x="0" y="5234744"/>
                  </a:lnTo>
                  <a:close/>
                </a:path>
              </a:pathLst>
            </a:custGeom>
          </p:spPr>
        </p:pic>
        <p:grpSp>
          <p:nvGrpSpPr>
            <p:cNvPr id="15" name="Group 34">
              <a:extLst>
                <a:ext uri="{FF2B5EF4-FFF2-40B4-BE49-F238E27FC236}">
                  <a16:creationId xmlns:a16="http://schemas.microsoft.com/office/drawing/2014/main" id="{CBD981C5-E304-4F03-B8EB-25411592343E}"/>
                </a:ext>
              </a:extLst>
            </p:cNvPr>
            <p:cNvGrpSpPr/>
            <p:nvPr/>
          </p:nvGrpSpPr>
          <p:grpSpPr>
            <a:xfrm rot="18900000">
              <a:off x="6593205" y="1503349"/>
              <a:ext cx="864870" cy="864870"/>
              <a:chOff x="6593205" y="1503349"/>
              <a:chExt cx="864870" cy="864870"/>
            </a:xfrm>
            <a:grpFill/>
          </p:grpSpPr>
          <p:sp>
            <p:nvSpPr>
              <p:cNvPr id="16" name="Rectangle: Rounded Corners 35">
                <a:extLst>
                  <a:ext uri="{FF2B5EF4-FFF2-40B4-BE49-F238E27FC236}">
                    <a16:creationId xmlns:a16="http://schemas.microsoft.com/office/drawing/2014/main" id="{BDA3597B-DB6A-4951-B28A-A10B3CECCFC2}"/>
                  </a:ext>
                </a:extLst>
              </p:cNvPr>
              <p:cNvSpPr/>
              <p:nvPr/>
            </p:nvSpPr>
            <p:spPr>
              <a:xfrm rot="5400000">
                <a:off x="6889735" y="179987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36">
                <a:extLst>
                  <a:ext uri="{FF2B5EF4-FFF2-40B4-BE49-F238E27FC236}">
                    <a16:creationId xmlns:a16="http://schemas.microsoft.com/office/drawing/2014/main" id="{23A2CC13-BA99-4407-BC0F-0D4B88757158}"/>
                  </a:ext>
                </a:extLst>
              </p:cNvPr>
              <p:cNvSpPr/>
              <p:nvPr/>
            </p:nvSpPr>
            <p:spPr>
              <a:xfrm>
                <a:off x="6593205" y="209640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8" name="Group 37">
            <a:extLst>
              <a:ext uri="{FF2B5EF4-FFF2-40B4-BE49-F238E27FC236}">
                <a16:creationId xmlns:a16="http://schemas.microsoft.com/office/drawing/2014/main" id="{91393AEE-E9EF-41BD-9EEF-D87649229BB7}"/>
              </a:ext>
            </a:extLst>
          </p:cNvPr>
          <p:cNvGrpSpPr/>
          <p:nvPr/>
        </p:nvGrpSpPr>
        <p:grpSpPr>
          <a:xfrm rot="10800000">
            <a:off x="5140946" y="4136214"/>
            <a:ext cx="1910107" cy="1791956"/>
            <a:chOff x="2266949" y="1503349"/>
            <a:chExt cx="5895975" cy="5531273"/>
          </a:xfrm>
          <a:solidFill>
            <a:schemeClr val="accent4"/>
          </a:solidFill>
        </p:grpSpPr>
        <p:pic>
          <p:nvPicPr>
            <p:cNvPr id="19" name="Graphic 38">
              <a:extLst>
                <a:ext uri="{FF2B5EF4-FFF2-40B4-BE49-F238E27FC236}">
                  <a16:creationId xmlns:a16="http://schemas.microsoft.com/office/drawing/2014/main" id="{72C6E9A8-EFA0-4E54-B235-03666A9B8CC2}"/>
                </a:ext>
              </a:extLst>
            </p:cNvPr>
            <p:cNvPicPr>
              <a:picLocks noChangeAspect="1"/>
            </p:cNvPicPr>
            <p:nvPr/>
          </p:nvPicPr>
          <p:blipFill>
            <a:blip r:embed="rId8">
              <a:extLst>
                <a:ext uri="{96DAC541-7B7A-43D3-8B79-37D633B846F1}">
                  <asvg:svgBlip xmlns:asvg="http://schemas.microsoft.com/office/drawing/2016/SVG/main" r:embed="rId9"/>
                </a:ext>
              </a:extLst>
            </a:blip>
            <a:srcRect/>
            <a:stretch>
              <a:fillRect/>
            </a:stretch>
          </p:blipFill>
          <p:spPr>
            <a:xfrm>
              <a:off x="2266949" y="1799878"/>
              <a:ext cx="5895975" cy="5234744"/>
            </a:xfrm>
            <a:custGeom>
              <a:avLst/>
              <a:gdLst>
                <a:gd name="connsiteX0" fmla="*/ 0 w 5895975"/>
                <a:gd name="connsiteY0" fmla="*/ 0 h 5234744"/>
                <a:gd name="connsiteX1" fmla="*/ 5191126 w 5895975"/>
                <a:gd name="connsiteY1" fmla="*/ 0 h 5234744"/>
                <a:gd name="connsiteX2" fmla="*/ 5191126 w 5895975"/>
                <a:gd name="connsiteY2" fmla="*/ 629344 h 5234744"/>
                <a:gd name="connsiteX3" fmla="*/ 5468117 w 5895975"/>
                <a:gd name="connsiteY3" fmla="*/ 629344 h 5234744"/>
                <a:gd name="connsiteX4" fmla="*/ 5455908 w 5895975"/>
                <a:gd name="connsiteY4" fmla="*/ 651647 h 5234744"/>
                <a:gd name="connsiteX5" fmla="*/ 5487093 w 5895975"/>
                <a:gd name="connsiteY5" fmla="*/ 668718 h 5234744"/>
                <a:gd name="connsiteX6" fmla="*/ 5516681 w 5895975"/>
                <a:gd name="connsiteY6" fmla="*/ 624833 h 5234744"/>
                <a:gd name="connsiteX7" fmla="*/ 5615004 w 5895975"/>
                <a:gd name="connsiteY7" fmla="*/ 584106 h 5234744"/>
                <a:gd name="connsiteX8" fmla="*/ 5754054 w 5895975"/>
                <a:gd name="connsiteY8" fmla="*/ 723156 h 5234744"/>
                <a:gd name="connsiteX9" fmla="*/ 5743127 w 5895975"/>
                <a:gd name="connsiteY9" fmla="*/ 777281 h 5234744"/>
                <a:gd name="connsiteX10" fmla="*/ 5727570 w 5895975"/>
                <a:gd name="connsiteY10" fmla="*/ 800355 h 5234744"/>
                <a:gd name="connsiteX11" fmla="*/ 5767186 w 5895975"/>
                <a:gd name="connsiteY11" fmla="*/ 822041 h 5234744"/>
                <a:gd name="connsiteX12" fmla="*/ 5867510 w 5895975"/>
                <a:gd name="connsiteY12" fmla="*/ 638767 h 5234744"/>
                <a:gd name="connsiteX13" fmla="*/ 5850296 w 5895975"/>
                <a:gd name="connsiteY13" fmla="*/ 629344 h 5234744"/>
                <a:gd name="connsiteX14" fmla="*/ 5895975 w 5895975"/>
                <a:gd name="connsiteY14" fmla="*/ 629344 h 5234744"/>
                <a:gd name="connsiteX15" fmla="*/ 5895975 w 5895975"/>
                <a:gd name="connsiteY15" fmla="*/ 5234744 h 5234744"/>
                <a:gd name="connsiteX16" fmla="*/ 0 w 5895975"/>
                <a:gd name="connsiteY16" fmla="*/ 5234744 h 523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5975" h="5234744">
                  <a:moveTo>
                    <a:pt x="0" y="0"/>
                  </a:moveTo>
                  <a:lnTo>
                    <a:pt x="5191126" y="0"/>
                  </a:lnTo>
                  <a:lnTo>
                    <a:pt x="5191126" y="629344"/>
                  </a:lnTo>
                  <a:lnTo>
                    <a:pt x="5468117" y="629344"/>
                  </a:lnTo>
                  <a:lnTo>
                    <a:pt x="5455908" y="651647"/>
                  </a:lnTo>
                  <a:lnTo>
                    <a:pt x="5487093" y="668718"/>
                  </a:lnTo>
                  <a:lnTo>
                    <a:pt x="5516681" y="624833"/>
                  </a:lnTo>
                  <a:cubicBezTo>
                    <a:pt x="5541844" y="599670"/>
                    <a:pt x="5576607" y="584106"/>
                    <a:pt x="5615004" y="584106"/>
                  </a:cubicBezTo>
                  <a:cubicBezTo>
                    <a:pt x="5691799" y="584106"/>
                    <a:pt x="5754054" y="646361"/>
                    <a:pt x="5754054" y="723156"/>
                  </a:cubicBezTo>
                  <a:cubicBezTo>
                    <a:pt x="5754054" y="742355"/>
                    <a:pt x="5750163" y="760645"/>
                    <a:pt x="5743127" y="777281"/>
                  </a:cubicBezTo>
                  <a:lnTo>
                    <a:pt x="5727570" y="800355"/>
                  </a:lnTo>
                  <a:lnTo>
                    <a:pt x="5767186" y="822041"/>
                  </a:lnTo>
                  <a:lnTo>
                    <a:pt x="5867510" y="638767"/>
                  </a:lnTo>
                  <a:lnTo>
                    <a:pt x="5850296" y="629344"/>
                  </a:lnTo>
                  <a:lnTo>
                    <a:pt x="5895975" y="629344"/>
                  </a:lnTo>
                  <a:lnTo>
                    <a:pt x="5895975" y="5234744"/>
                  </a:lnTo>
                  <a:lnTo>
                    <a:pt x="0" y="5234744"/>
                  </a:lnTo>
                  <a:close/>
                </a:path>
              </a:pathLst>
            </a:custGeom>
          </p:spPr>
        </p:pic>
        <p:grpSp>
          <p:nvGrpSpPr>
            <p:cNvPr id="20" name="Group 39">
              <a:extLst>
                <a:ext uri="{FF2B5EF4-FFF2-40B4-BE49-F238E27FC236}">
                  <a16:creationId xmlns:a16="http://schemas.microsoft.com/office/drawing/2014/main" id="{86AE938F-F783-414F-AC78-824E3DAE98CD}"/>
                </a:ext>
              </a:extLst>
            </p:cNvPr>
            <p:cNvGrpSpPr/>
            <p:nvPr/>
          </p:nvGrpSpPr>
          <p:grpSpPr>
            <a:xfrm rot="18900000">
              <a:off x="6593205" y="1503349"/>
              <a:ext cx="864870" cy="864870"/>
              <a:chOff x="6593205" y="1503349"/>
              <a:chExt cx="864870" cy="864870"/>
            </a:xfrm>
            <a:grpFill/>
          </p:grpSpPr>
          <p:sp>
            <p:nvSpPr>
              <p:cNvPr id="21" name="Rectangle: Rounded Corners 40">
                <a:extLst>
                  <a:ext uri="{FF2B5EF4-FFF2-40B4-BE49-F238E27FC236}">
                    <a16:creationId xmlns:a16="http://schemas.microsoft.com/office/drawing/2014/main" id="{31801A57-B350-43FE-9C79-89E143918DEC}"/>
                  </a:ext>
                </a:extLst>
              </p:cNvPr>
              <p:cNvSpPr/>
              <p:nvPr/>
            </p:nvSpPr>
            <p:spPr>
              <a:xfrm rot="5400000">
                <a:off x="6889735" y="179987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41">
                <a:extLst>
                  <a:ext uri="{FF2B5EF4-FFF2-40B4-BE49-F238E27FC236}">
                    <a16:creationId xmlns:a16="http://schemas.microsoft.com/office/drawing/2014/main" id="{34D92624-D6E7-4360-916A-4BDBF268B4F4}"/>
                  </a:ext>
                </a:extLst>
              </p:cNvPr>
              <p:cNvSpPr/>
              <p:nvPr/>
            </p:nvSpPr>
            <p:spPr>
              <a:xfrm>
                <a:off x="6593205" y="209640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3" name="Group 42">
            <a:extLst>
              <a:ext uri="{FF2B5EF4-FFF2-40B4-BE49-F238E27FC236}">
                <a16:creationId xmlns:a16="http://schemas.microsoft.com/office/drawing/2014/main" id="{83BDAA52-9E75-4CC3-8FEB-E12306A73C54}"/>
              </a:ext>
            </a:extLst>
          </p:cNvPr>
          <p:cNvGrpSpPr/>
          <p:nvPr/>
        </p:nvGrpSpPr>
        <p:grpSpPr>
          <a:xfrm rot="14400000">
            <a:off x="4185891" y="3549078"/>
            <a:ext cx="1910107" cy="1791956"/>
            <a:chOff x="2266949" y="1503349"/>
            <a:chExt cx="5895975" cy="5531273"/>
          </a:xfrm>
          <a:solidFill>
            <a:schemeClr val="accent3"/>
          </a:solidFill>
        </p:grpSpPr>
        <p:pic>
          <p:nvPicPr>
            <p:cNvPr id="24" name="Graphic 43">
              <a:extLst>
                <a:ext uri="{FF2B5EF4-FFF2-40B4-BE49-F238E27FC236}">
                  <a16:creationId xmlns:a16="http://schemas.microsoft.com/office/drawing/2014/main" id="{E04E5170-41F0-4FB5-9E1F-AE6A1BD553C1}"/>
                </a:ext>
              </a:extLst>
            </p:cNvPr>
            <p:cNvPicPr>
              <a:picLocks noChangeAspect="1"/>
            </p:cNvPicPr>
            <p:nvPr/>
          </p:nvPicPr>
          <p:blipFill>
            <a:blip r:embed="rId10">
              <a:extLst>
                <a:ext uri="{96DAC541-7B7A-43D3-8B79-37D633B846F1}">
                  <asvg:svgBlip xmlns:asvg="http://schemas.microsoft.com/office/drawing/2016/SVG/main" r:embed="rId11"/>
                </a:ext>
              </a:extLst>
            </a:blip>
            <a:srcRect/>
            <a:stretch>
              <a:fillRect/>
            </a:stretch>
          </p:blipFill>
          <p:spPr>
            <a:xfrm>
              <a:off x="2266949" y="1799878"/>
              <a:ext cx="5895975" cy="5234744"/>
            </a:xfrm>
            <a:custGeom>
              <a:avLst/>
              <a:gdLst>
                <a:gd name="connsiteX0" fmla="*/ 0 w 5895975"/>
                <a:gd name="connsiteY0" fmla="*/ 0 h 5234744"/>
                <a:gd name="connsiteX1" fmla="*/ 5191126 w 5895975"/>
                <a:gd name="connsiteY1" fmla="*/ 0 h 5234744"/>
                <a:gd name="connsiteX2" fmla="*/ 5191126 w 5895975"/>
                <a:gd name="connsiteY2" fmla="*/ 629344 h 5234744"/>
                <a:gd name="connsiteX3" fmla="*/ 5468117 w 5895975"/>
                <a:gd name="connsiteY3" fmla="*/ 629344 h 5234744"/>
                <a:gd name="connsiteX4" fmla="*/ 5455908 w 5895975"/>
                <a:gd name="connsiteY4" fmla="*/ 651647 h 5234744"/>
                <a:gd name="connsiteX5" fmla="*/ 5487093 w 5895975"/>
                <a:gd name="connsiteY5" fmla="*/ 668718 h 5234744"/>
                <a:gd name="connsiteX6" fmla="*/ 5516681 w 5895975"/>
                <a:gd name="connsiteY6" fmla="*/ 624833 h 5234744"/>
                <a:gd name="connsiteX7" fmla="*/ 5615004 w 5895975"/>
                <a:gd name="connsiteY7" fmla="*/ 584106 h 5234744"/>
                <a:gd name="connsiteX8" fmla="*/ 5754054 w 5895975"/>
                <a:gd name="connsiteY8" fmla="*/ 723156 h 5234744"/>
                <a:gd name="connsiteX9" fmla="*/ 5743127 w 5895975"/>
                <a:gd name="connsiteY9" fmla="*/ 777281 h 5234744"/>
                <a:gd name="connsiteX10" fmla="*/ 5727570 w 5895975"/>
                <a:gd name="connsiteY10" fmla="*/ 800355 h 5234744"/>
                <a:gd name="connsiteX11" fmla="*/ 5767186 w 5895975"/>
                <a:gd name="connsiteY11" fmla="*/ 822041 h 5234744"/>
                <a:gd name="connsiteX12" fmla="*/ 5867510 w 5895975"/>
                <a:gd name="connsiteY12" fmla="*/ 638767 h 5234744"/>
                <a:gd name="connsiteX13" fmla="*/ 5850296 w 5895975"/>
                <a:gd name="connsiteY13" fmla="*/ 629344 h 5234744"/>
                <a:gd name="connsiteX14" fmla="*/ 5895975 w 5895975"/>
                <a:gd name="connsiteY14" fmla="*/ 629344 h 5234744"/>
                <a:gd name="connsiteX15" fmla="*/ 5895975 w 5895975"/>
                <a:gd name="connsiteY15" fmla="*/ 5234744 h 5234744"/>
                <a:gd name="connsiteX16" fmla="*/ 0 w 5895975"/>
                <a:gd name="connsiteY16" fmla="*/ 5234744 h 523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5975" h="5234744">
                  <a:moveTo>
                    <a:pt x="0" y="0"/>
                  </a:moveTo>
                  <a:lnTo>
                    <a:pt x="5191126" y="0"/>
                  </a:lnTo>
                  <a:lnTo>
                    <a:pt x="5191126" y="629344"/>
                  </a:lnTo>
                  <a:lnTo>
                    <a:pt x="5468117" y="629344"/>
                  </a:lnTo>
                  <a:lnTo>
                    <a:pt x="5455908" y="651647"/>
                  </a:lnTo>
                  <a:lnTo>
                    <a:pt x="5487093" y="668718"/>
                  </a:lnTo>
                  <a:lnTo>
                    <a:pt x="5516681" y="624833"/>
                  </a:lnTo>
                  <a:cubicBezTo>
                    <a:pt x="5541844" y="599670"/>
                    <a:pt x="5576607" y="584106"/>
                    <a:pt x="5615004" y="584106"/>
                  </a:cubicBezTo>
                  <a:cubicBezTo>
                    <a:pt x="5691799" y="584106"/>
                    <a:pt x="5754054" y="646361"/>
                    <a:pt x="5754054" y="723156"/>
                  </a:cubicBezTo>
                  <a:cubicBezTo>
                    <a:pt x="5754054" y="742355"/>
                    <a:pt x="5750163" y="760645"/>
                    <a:pt x="5743127" y="777281"/>
                  </a:cubicBezTo>
                  <a:lnTo>
                    <a:pt x="5727570" y="800355"/>
                  </a:lnTo>
                  <a:lnTo>
                    <a:pt x="5767186" y="822041"/>
                  </a:lnTo>
                  <a:lnTo>
                    <a:pt x="5867510" y="638767"/>
                  </a:lnTo>
                  <a:lnTo>
                    <a:pt x="5850296" y="629344"/>
                  </a:lnTo>
                  <a:lnTo>
                    <a:pt x="5895975" y="629344"/>
                  </a:lnTo>
                  <a:lnTo>
                    <a:pt x="5895975" y="5234744"/>
                  </a:lnTo>
                  <a:lnTo>
                    <a:pt x="0" y="5234744"/>
                  </a:lnTo>
                  <a:close/>
                </a:path>
              </a:pathLst>
            </a:custGeom>
          </p:spPr>
        </p:pic>
        <p:grpSp>
          <p:nvGrpSpPr>
            <p:cNvPr id="25" name="Group 44">
              <a:extLst>
                <a:ext uri="{FF2B5EF4-FFF2-40B4-BE49-F238E27FC236}">
                  <a16:creationId xmlns:a16="http://schemas.microsoft.com/office/drawing/2014/main" id="{CEF0E8EA-5DBD-4AF2-B934-6DB5FDA93E2F}"/>
                </a:ext>
              </a:extLst>
            </p:cNvPr>
            <p:cNvGrpSpPr/>
            <p:nvPr/>
          </p:nvGrpSpPr>
          <p:grpSpPr>
            <a:xfrm rot="18900000">
              <a:off x="6593205" y="1503349"/>
              <a:ext cx="864870" cy="864870"/>
              <a:chOff x="6593205" y="1503349"/>
              <a:chExt cx="864870" cy="864870"/>
            </a:xfrm>
            <a:grpFill/>
          </p:grpSpPr>
          <p:sp>
            <p:nvSpPr>
              <p:cNvPr id="26" name="Rectangle: Rounded Corners 45">
                <a:extLst>
                  <a:ext uri="{FF2B5EF4-FFF2-40B4-BE49-F238E27FC236}">
                    <a16:creationId xmlns:a16="http://schemas.microsoft.com/office/drawing/2014/main" id="{C07470BA-3B7D-4D3E-80B7-6B796E014EC5}"/>
                  </a:ext>
                </a:extLst>
              </p:cNvPr>
              <p:cNvSpPr/>
              <p:nvPr/>
            </p:nvSpPr>
            <p:spPr>
              <a:xfrm rot="5400000">
                <a:off x="6889735" y="179987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46">
                <a:extLst>
                  <a:ext uri="{FF2B5EF4-FFF2-40B4-BE49-F238E27FC236}">
                    <a16:creationId xmlns:a16="http://schemas.microsoft.com/office/drawing/2014/main" id="{FC8AB5E5-F183-49FB-9C3C-C6AD4DC110CA}"/>
                  </a:ext>
                </a:extLst>
              </p:cNvPr>
              <p:cNvSpPr/>
              <p:nvPr/>
            </p:nvSpPr>
            <p:spPr>
              <a:xfrm>
                <a:off x="6593205" y="209640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8" name="Group 47">
            <a:extLst>
              <a:ext uri="{FF2B5EF4-FFF2-40B4-BE49-F238E27FC236}">
                <a16:creationId xmlns:a16="http://schemas.microsoft.com/office/drawing/2014/main" id="{EB9ED2F6-4EB8-4F0F-A66C-5A27C66608EE}"/>
              </a:ext>
            </a:extLst>
          </p:cNvPr>
          <p:cNvGrpSpPr/>
          <p:nvPr/>
        </p:nvGrpSpPr>
        <p:grpSpPr>
          <a:xfrm rot="18000000">
            <a:off x="4164528" y="2454816"/>
            <a:ext cx="1910107" cy="1791956"/>
            <a:chOff x="2266949" y="1503349"/>
            <a:chExt cx="5895975" cy="5531273"/>
          </a:xfrm>
          <a:solidFill>
            <a:schemeClr val="accent6"/>
          </a:solidFill>
        </p:grpSpPr>
        <p:pic>
          <p:nvPicPr>
            <p:cNvPr id="29" name="Graphic 48">
              <a:extLst>
                <a:ext uri="{FF2B5EF4-FFF2-40B4-BE49-F238E27FC236}">
                  <a16:creationId xmlns:a16="http://schemas.microsoft.com/office/drawing/2014/main" id="{7E496989-44AE-46EF-8041-B008DF0ED361}"/>
                </a:ext>
              </a:extLst>
            </p:cNvPr>
            <p:cNvPicPr>
              <a:picLocks noChangeAspect="1"/>
            </p:cNvPicPr>
            <p:nvPr/>
          </p:nvPicPr>
          <p:blipFill>
            <a:blip r:embed="rId12">
              <a:extLst>
                <a:ext uri="{96DAC541-7B7A-43D3-8B79-37D633B846F1}">
                  <asvg:svgBlip xmlns:asvg="http://schemas.microsoft.com/office/drawing/2016/SVG/main" r:embed="rId13"/>
                </a:ext>
              </a:extLst>
            </a:blip>
            <a:srcRect/>
            <a:stretch>
              <a:fillRect/>
            </a:stretch>
          </p:blipFill>
          <p:spPr>
            <a:xfrm>
              <a:off x="2266949" y="1799878"/>
              <a:ext cx="5895975" cy="5234744"/>
            </a:xfrm>
            <a:custGeom>
              <a:avLst/>
              <a:gdLst>
                <a:gd name="connsiteX0" fmla="*/ 0 w 5895975"/>
                <a:gd name="connsiteY0" fmla="*/ 0 h 5234744"/>
                <a:gd name="connsiteX1" fmla="*/ 5191126 w 5895975"/>
                <a:gd name="connsiteY1" fmla="*/ 0 h 5234744"/>
                <a:gd name="connsiteX2" fmla="*/ 5191126 w 5895975"/>
                <a:gd name="connsiteY2" fmla="*/ 629344 h 5234744"/>
                <a:gd name="connsiteX3" fmla="*/ 5468117 w 5895975"/>
                <a:gd name="connsiteY3" fmla="*/ 629344 h 5234744"/>
                <a:gd name="connsiteX4" fmla="*/ 5455908 w 5895975"/>
                <a:gd name="connsiteY4" fmla="*/ 651647 h 5234744"/>
                <a:gd name="connsiteX5" fmla="*/ 5487093 w 5895975"/>
                <a:gd name="connsiteY5" fmla="*/ 668718 h 5234744"/>
                <a:gd name="connsiteX6" fmla="*/ 5516681 w 5895975"/>
                <a:gd name="connsiteY6" fmla="*/ 624833 h 5234744"/>
                <a:gd name="connsiteX7" fmla="*/ 5615004 w 5895975"/>
                <a:gd name="connsiteY7" fmla="*/ 584106 h 5234744"/>
                <a:gd name="connsiteX8" fmla="*/ 5754054 w 5895975"/>
                <a:gd name="connsiteY8" fmla="*/ 723156 h 5234744"/>
                <a:gd name="connsiteX9" fmla="*/ 5743127 w 5895975"/>
                <a:gd name="connsiteY9" fmla="*/ 777281 h 5234744"/>
                <a:gd name="connsiteX10" fmla="*/ 5727570 w 5895975"/>
                <a:gd name="connsiteY10" fmla="*/ 800355 h 5234744"/>
                <a:gd name="connsiteX11" fmla="*/ 5767186 w 5895975"/>
                <a:gd name="connsiteY11" fmla="*/ 822041 h 5234744"/>
                <a:gd name="connsiteX12" fmla="*/ 5867510 w 5895975"/>
                <a:gd name="connsiteY12" fmla="*/ 638767 h 5234744"/>
                <a:gd name="connsiteX13" fmla="*/ 5850296 w 5895975"/>
                <a:gd name="connsiteY13" fmla="*/ 629344 h 5234744"/>
                <a:gd name="connsiteX14" fmla="*/ 5895975 w 5895975"/>
                <a:gd name="connsiteY14" fmla="*/ 629344 h 5234744"/>
                <a:gd name="connsiteX15" fmla="*/ 5895975 w 5895975"/>
                <a:gd name="connsiteY15" fmla="*/ 5234744 h 5234744"/>
                <a:gd name="connsiteX16" fmla="*/ 0 w 5895975"/>
                <a:gd name="connsiteY16" fmla="*/ 5234744 h 523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95975" h="5234744">
                  <a:moveTo>
                    <a:pt x="0" y="0"/>
                  </a:moveTo>
                  <a:lnTo>
                    <a:pt x="5191126" y="0"/>
                  </a:lnTo>
                  <a:lnTo>
                    <a:pt x="5191126" y="629344"/>
                  </a:lnTo>
                  <a:lnTo>
                    <a:pt x="5468117" y="629344"/>
                  </a:lnTo>
                  <a:lnTo>
                    <a:pt x="5455908" y="651647"/>
                  </a:lnTo>
                  <a:lnTo>
                    <a:pt x="5487093" y="668718"/>
                  </a:lnTo>
                  <a:lnTo>
                    <a:pt x="5516681" y="624833"/>
                  </a:lnTo>
                  <a:cubicBezTo>
                    <a:pt x="5541844" y="599670"/>
                    <a:pt x="5576607" y="584106"/>
                    <a:pt x="5615004" y="584106"/>
                  </a:cubicBezTo>
                  <a:cubicBezTo>
                    <a:pt x="5691799" y="584106"/>
                    <a:pt x="5754054" y="646361"/>
                    <a:pt x="5754054" y="723156"/>
                  </a:cubicBezTo>
                  <a:cubicBezTo>
                    <a:pt x="5754054" y="742355"/>
                    <a:pt x="5750163" y="760645"/>
                    <a:pt x="5743127" y="777281"/>
                  </a:cubicBezTo>
                  <a:lnTo>
                    <a:pt x="5727570" y="800355"/>
                  </a:lnTo>
                  <a:lnTo>
                    <a:pt x="5767186" y="822041"/>
                  </a:lnTo>
                  <a:lnTo>
                    <a:pt x="5867510" y="638767"/>
                  </a:lnTo>
                  <a:lnTo>
                    <a:pt x="5850296" y="629344"/>
                  </a:lnTo>
                  <a:lnTo>
                    <a:pt x="5895975" y="629344"/>
                  </a:lnTo>
                  <a:lnTo>
                    <a:pt x="5895975" y="5234744"/>
                  </a:lnTo>
                  <a:lnTo>
                    <a:pt x="0" y="5234744"/>
                  </a:lnTo>
                  <a:close/>
                </a:path>
              </a:pathLst>
            </a:custGeom>
          </p:spPr>
        </p:pic>
        <p:grpSp>
          <p:nvGrpSpPr>
            <p:cNvPr id="30" name="Group 49">
              <a:extLst>
                <a:ext uri="{FF2B5EF4-FFF2-40B4-BE49-F238E27FC236}">
                  <a16:creationId xmlns:a16="http://schemas.microsoft.com/office/drawing/2014/main" id="{44181B59-F8EF-424C-8C03-57880A073B59}"/>
                </a:ext>
              </a:extLst>
            </p:cNvPr>
            <p:cNvGrpSpPr/>
            <p:nvPr/>
          </p:nvGrpSpPr>
          <p:grpSpPr>
            <a:xfrm rot="18900000">
              <a:off x="6593205" y="1503349"/>
              <a:ext cx="864870" cy="864870"/>
              <a:chOff x="6593205" y="1503349"/>
              <a:chExt cx="864870" cy="864870"/>
            </a:xfrm>
            <a:grpFill/>
          </p:grpSpPr>
          <p:sp>
            <p:nvSpPr>
              <p:cNvPr id="31" name="Rectangle: Rounded Corners 50">
                <a:extLst>
                  <a:ext uri="{FF2B5EF4-FFF2-40B4-BE49-F238E27FC236}">
                    <a16:creationId xmlns:a16="http://schemas.microsoft.com/office/drawing/2014/main" id="{5C7F83F9-E33D-4628-97D6-626CC12B76B5}"/>
                  </a:ext>
                </a:extLst>
              </p:cNvPr>
              <p:cNvSpPr/>
              <p:nvPr/>
            </p:nvSpPr>
            <p:spPr>
              <a:xfrm rot="5400000">
                <a:off x="6889735" y="179987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51">
                <a:extLst>
                  <a:ext uri="{FF2B5EF4-FFF2-40B4-BE49-F238E27FC236}">
                    <a16:creationId xmlns:a16="http://schemas.microsoft.com/office/drawing/2014/main" id="{E4022AFC-7F71-4127-9EF8-09B2C683A54C}"/>
                  </a:ext>
                </a:extLst>
              </p:cNvPr>
              <p:cNvSpPr/>
              <p:nvPr/>
            </p:nvSpPr>
            <p:spPr>
              <a:xfrm>
                <a:off x="6593205" y="2096409"/>
                <a:ext cx="864870" cy="27181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9" name="TextBox 38">
            <a:extLst>
              <a:ext uri="{FF2B5EF4-FFF2-40B4-BE49-F238E27FC236}">
                <a16:creationId xmlns:a16="http://schemas.microsoft.com/office/drawing/2014/main" id="{045FEB2C-34D7-47F5-9C66-59C414DFFC05}"/>
              </a:ext>
            </a:extLst>
          </p:cNvPr>
          <p:cNvSpPr txBox="1"/>
          <p:nvPr/>
        </p:nvSpPr>
        <p:spPr>
          <a:xfrm>
            <a:off x="4226309" y="3225221"/>
            <a:ext cx="1418284" cy="461665"/>
          </a:xfrm>
          <a:prstGeom prst="rect">
            <a:avLst/>
          </a:prstGeom>
          <a:noFill/>
        </p:spPr>
        <p:txBody>
          <a:bodyPr wrap="square" rtlCol="0">
            <a:spAutoFit/>
          </a:bodyPr>
          <a:lstStyle/>
          <a:p>
            <a:pPr algn="ctr"/>
            <a:r>
              <a:rPr lang="tr-TR" sz="1200" b="1" dirty="0">
                <a:solidFill>
                  <a:schemeClr val="tx1">
                    <a:lumMod val="85000"/>
                    <a:lumOff val="15000"/>
                  </a:schemeClr>
                </a:solidFill>
                <a:latin typeface="Google Sans Text"/>
              </a:rPr>
              <a:t>GENEL TOPLAM</a:t>
            </a:r>
            <a:endParaRPr lang="tr-TR" sz="1200" dirty="0">
              <a:solidFill>
                <a:schemeClr val="tx1">
                  <a:lumMod val="85000"/>
                  <a:lumOff val="15000"/>
                </a:schemeClr>
              </a:solidFill>
              <a:latin typeface="Google Sans Text"/>
            </a:endParaRPr>
          </a:p>
          <a:p>
            <a:pPr algn="ctr"/>
            <a:endParaRPr lang="en-US" altLang="ko-KR" sz="1200" dirty="0">
              <a:solidFill>
                <a:schemeClr val="tx1">
                  <a:lumMod val="85000"/>
                  <a:lumOff val="15000"/>
                </a:schemeClr>
              </a:solidFill>
              <a:cs typeface="Arial" pitchFamily="34" charset="0"/>
            </a:endParaRPr>
          </a:p>
        </p:txBody>
      </p:sp>
      <p:sp>
        <p:nvSpPr>
          <p:cNvPr id="40" name="TextBox 39">
            <a:extLst>
              <a:ext uri="{FF2B5EF4-FFF2-40B4-BE49-F238E27FC236}">
                <a16:creationId xmlns:a16="http://schemas.microsoft.com/office/drawing/2014/main" id="{0189131E-3BC7-445E-AA44-81DB92FFB571}"/>
              </a:ext>
            </a:extLst>
          </p:cNvPr>
          <p:cNvSpPr txBox="1"/>
          <p:nvPr/>
        </p:nvSpPr>
        <p:spPr>
          <a:xfrm>
            <a:off x="5382790" y="2353568"/>
            <a:ext cx="1418284" cy="646331"/>
          </a:xfrm>
          <a:prstGeom prst="rect">
            <a:avLst/>
          </a:prstGeom>
          <a:noFill/>
        </p:spPr>
        <p:txBody>
          <a:bodyPr wrap="square" rtlCol="0">
            <a:spAutoFit/>
          </a:bodyPr>
          <a:lstStyle/>
          <a:p>
            <a:pPr algn="ctr"/>
            <a:r>
              <a:rPr lang="tr-TR" sz="1200" b="1" dirty="0">
                <a:solidFill>
                  <a:schemeClr val="tx1">
                    <a:lumMod val="85000"/>
                    <a:lumOff val="15000"/>
                  </a:schemeClr>
                </a:solidFill>
                <a:latin typeface="Google Sans Text"/>
              </a:rPr>
              <a:t>Bulut Sunucu (Hosting/SSL)</a:t>
            </a:r>
            <a:endParaRPr lang="tr-TR" sz="1200" dirty="0">
              <a:solidFill>
                <a:schemeClr val="tx1">
                  <a:lumMod val="85000"/>
                  <a:lumOff val="15000"/>
                </a:schemeClr>
              </a:solidFill>
              <a:latin typeface="Google Sans Text"/>
            </a:endParaRPr>
          </a:p>
          <a:p>
            <a:pPr algn="ctr"/>
            <a:endParaRPr lang="en-US" altLang="ko-KR" sz="1200" dirty="0">
              <a:solidFill>
                <a:schemeClr val="tx1">
                  <a:lumMod val="85000"/>
                  <a:lumOff val="15000"/>
                </a:schemeClr>
              </a:solidFill>
              <a:cs typeface="Arial" pitchFamily="34" charset="0"/>
            </a:endParaRPr>
          </a:p>
        </p:txBody>
      </p:sp>
      <p:sp>
        <p:nvSpPr>
          <p:cNvPr id="41" name="TextBox 40">
            <a:extLst>
              <a:ext uri="{FF2B5EF4-FFF2-40B4-BE49-F238E27FC236}">
                <a16:creationId xmlns:a16="http://schemas.microsoft.com/office/drawing/2014/main" id="{53A9514F-19AF-43D6-B6E1-6824E24A2C42}"/>
              </a:ext>
            </a:extLst>
          </p:cNvPr>
          <p:cNvSpPr txBox="1"/>
          <p:nvPr/>
        </p:nvSpPr>
        <p:spPr>
          <a:xfrm>
            <a:off x="6582763" y="2943882"/>
            <a:ext cx="1418284" cy="646331"/>
          </a:xfrm>
          <a:prstGeom prst="rect">
            <a:avLst/>
          </a:prstGeom>
          <a:noFill/>
        </p:spPr>
        <p:txBody>
          <a:bodyPr wrap="square" rtlCol="0">
            <a:spAutoFit/>
          </a:bodyPr>
          <a:lstStyle/>
          <a:p>
            <a:pPr algn="ctr"/>
            <a:r>
              <a:rPr lang="tr-TR" sz="1200" b="1" dirty="0">
                <a:solidFill>
                  <a:schemeClr val="tx1">
                    <a:lumMod val="85000"/>
                    <a:lumOff val="15000"/>
                  </a:schemeClr>
                </a:solidFill>
                <a:latin typeface="Google Sans Text"/>
              </a:rPr>
              <a:t>Plaka Tanıma Donanımı</a:t>
            </a:r>
            <a:endParaRPr lang="tr-TR" sz="1200" dirty="0">
              <a:solidFill>
                <a:schemeClr val="tx1">
                  <a:lumMod val="85000"/>
                  <a:lumOff val="15000"/>
                </a:schemeClr>
              </a:solidFill>
              <a:latin typeface="Google Sans Text"/>
            </a:endParaRPr>
          </a:p>
          <a:p>
            <a:pPr algn="ctr"/>
            <a:endParaRPr lang="en-US" altLang="ko-KR" sz="1200" dirty="0">
              <a:solidFill>
                <a:schemeClr val="tx1">
                  <a:lumMod val="85000"/>
                  <a:lumOff val="15000"/>
                </a:schemeClr>
              </a:solidFill>
              <a:cs typeface="Arial" pitchFamily="34" charset="0"/>
            </a:endParaRPr>
          </a:p>
        </p:txBody>
      </p:sp>
      <p:sp>
        <p:nvSpPr>
          <p:cNvPr id="42" name="TextBox 41">
            <a:extLst>
              <a:ext uri="{FF2B5EF4-FFF2-40B4-BE49-F238E27FC236}">
                <a16:creationId xmlns:a16="http://schemas.microsoft.com/office/drawing/2014/main" id="{6EDAFC1D-DDE3-4846-9FA3-24FE599F4751}"/>
              </a:ext>
            </a:extLst>
          </p:cNvPr>
          <p:cNvSpPr txBox="1"/>
          <p:nvPr/>
        </p:nvSpPr>
        <p:spPr>
          <a:xfrm>
            <a:off x="6493515" y="4133341"/>
            <a:ext cx="1418284" cy="830997"/>
          </a:xfrm>
          <a:prstGeom prst="rect">
            <a:avLst/>
          </a:prstGeom>
          <a:noFill/>
        </p:spPr>
        <p:txBody>
          <a:bodyPr wrap="square" rtlCol="0">
            <a:spAutoFit/>
          </a:bodyPr>
          <a:lstStyle/>
          <a:p>
            <a:pPr algn="ctr"/>
            <a:r>
              <a:rPr lang="tr-TR" sz="1200" b="1" dirty="0">
                <a:solidFill>
                  <a:schemeClr val="tx1">
                    <a:lumMod val="85000"/>
                    <a:lumOff val="15000"/>
                  </a:schemeClr>
                </a:solidFill>
                <a:latin typeface="Google Sans Text"/>
              </a:rPr>
              <a:t>Ödeme Entegrasyon Yazılımı</a:t>
            </a:r>
            <a:endParaRPr lang="tr-TR" sz="1200" dirty="0">
              <a:solidFill>
                <a:schemeClr val="tx1">
                  <a:lumMod val="85000"/>
                  <a:lumOff val="15000"/>
                </a:schemeClr>
              </a:solidFill>
              <a:latin typeface="Google Sans Text"/>
            </a:endParaRPr>
          </a:p>
          <a:p>
            <a:pPr algn="ctr"/>
            <a:endParaRPr lang="en-US" altLang="ko-KR" sz="1200" dirty="0">
              <a:solidFill>
                <a:schemeClr val="tx1">
                  <a:lumMod val="85000"/>
                  <a:lumOff val="15000"/>
                </a:schemeClr>
              </a:solidFill>
              <a:cs typeface="Arial" pitchFamily="34" charset="0"/>
            </a:endParaRPr>
          </a:p>
        </p:txBody>
      </p:sp>
      <p:sp>
        <p:nvSpPr>
          <p:cNvPr id="43" name="TextBox 42">
            <a:extLst>
              <a:ext uri="{FF2B5EF4-FFF2-40B4-BE49-F238E27FC236}">
                <a16:creationId xmlns:a16="http://schemas.microsoft.com/office/drawing/2014/main" id="{DE5865AB-54F9-450E-B6A6-D30DC8DA43E6}"/>
              </a:ext>
            </a:extLst>
          </p:cNvPr>
          <p:cNvSpPr txBox="1"/>
          <p:nvPr/>
        </p:nvSpPr>
        <p:spPr>
          <a:xfrm>
            <a:off x="4277668" y="4260886"/>
            <a:ext cx="1418284" cy="646331"/>
          </a:xfrm>
          <a:prstGeom prst="rect">
            <a:avLst/>
          </a:prstGeom>
          <a:noFill/>
        </p:spPr>
        <p:txBody>
          <a:bodyPr wrap="square" rtlCol="0">
            <a:spAutoFit/>
          </a:bodyPr>
          <a:lstStyle/>
          <a:p>
            <a:pPr algn="ctr"/>
            <a:r>
              <a:rPr lang="tr-TR" sz="1200" b="1" dirty="0">
                <a:solidFill>
                  <a:schemeClr val="tx1">
                    <a:lumMod val="85000"/>
                    <a:lumOff val="15000"/>
                  </a:schemeClr>
                </a:solidFill>
                <a:latin typeface="Google Sans Text"/>
              </a:rPr>
              <a:t>Bakım ve Veri Güvenliği</a:t>
            </a:r>
            <a:endParaRPr lang="tr-TR" sz="1200" dirty="0">
              <a:solidFill>
                <a:schemeClr val="tx1">
                  <a:lumMod val="85000"/>
                  <a:lumOff val="15000"/>
                </a:schemeClr>
              </a:solidFill>
              <a:latin typeface="Google Sans Text"/>
            </a:endParaRPr>
          </a:p>
          <a:p>
            <a:pPr algn="ctr"/>
            <a:endParaRPr lang="en-US" altLang="ko-KR" sz="1200" dirty="0">
              <a:solidFill>
                <a:schemeClr val="tx1">
                  <a:lumMod val="85000"/>
                  <a:lumOff val="15000"/>
                </a:schemeClr>
              </a:solidFill>
              <a:cs typeface="Arial" pitchFamily="34" charset="0"/>
            </a:endParaRPr>
          </a:p>
        </p:txBody>
      </p:sp>
      <p:sp>
        <p:nvSpPr>
          <p:cNvPr id="44" name="TextBox 43">
            <a:extLst>
              <a:ext uri="{FF2B5EF4-FFF2-40B4-BE49-F238E27FC236}">
                <a16:creationId xmlns:a16="http://schemas.microsoft.com/office/drawing/2014/main" id="{A7DA2C82-384D-411C-959F-77045A9BCF39}"/>
              </a:ext>
            </a:extLst>
          </p:cNvPr>
          <p:cNvSpPr txBox="1"/>
          <p:nvPr/>
        </p:nvSpPr>
        <p:spPr>
          <a:xfrm>
            <a:off x="5382396" y="5000740"/>
            <a:ext cx="1418284" cy="646331"/>
          </a:xfrm>
          <a:prstGeom prst="rect">
            <a:avLst/>
          </a:prstGeom>
          <a:noFill/>
        </p:spPr>
        <p:txBody>
          <a:bodyPr wrap="square" rtlCol="0">
            <a:spAutoFit/>
          </a:bodyPr>
          <a:lstStyle/>
          <a:p>
            <a:pPr algn="ctr"/>
            <a:r>
              <a:rPr lang="tr-TR" sz="1200" b="1" dirty="0">
                <a:solidFill>
                  <a:schemeClr val="tx1">
                    <a:lumMod val="85000"/>
                    <a:lumOff val="15000"/>
                  </a:schemeClr>
                </a:solidFill>
                <a:latin typeface="Google Sans Text"/>
              </a:rPr>
              <a:t>Mobil Uygulama Geliştirme</a:t>
            </a:r>
            <a:endParaRPr lang="tr-TR" sz="1200" dirty="0">
              <a:solidFill>
                <a:schemeClr val="tx1">
                  <a:lumMod val="85000"/>
                  <a:lumOff val="15000"/>
                </a:schemeClr>
              </a:solidFill>
              <a:latin typeface="Google Sans Text"/>
            </a:endParaRPr>
          </a:p>
          <a:p>
            <a:pPr algn="ctr"/>
            <a:endParaRPr lang="en-US" altLang="ko-KR" sz="1200" dirty="0">
              <a:solidFill>
                <a:schemeClr val="tx1">
                  <a:lumMod val="85000"/>
                  <a:lumOff val="15000"/>
                </a:schemeClr>
              </a:solidFill>
              <a:cs typeface="Arial" pitchFamily="34" charset="0"/>
            </a:endParaRPr>
          </a:p>
        </p:txBody>
      </p:sp>
      <p:grpSp>
        <p:nvGrpSpPr>
          <p:cNvPr id="45" name="Group 13">
            <a:extLst>
              <a:ext uri="{FF2B5EF4-FFF2-40B4-BE49-F238E27FC236}">
                <a16:creationId xmlns:a16="http://schemas.microsoft.com/office/drawing/2014/main" id="{3BA87637-B4C0-4417-AE5D-F9E48A12C83E}"/>
              </a:ext>
            </a:extLst>
          </p:cNvPr>
          <p:cNvGrpSpPr/>
          <p:nvPr/>
        </p:nvGrpSpPr>
        <p:grpSpPr>
          <a:xfrm>
            <a:off x="8414627" y="1666800"/>
            <a:ext cx="2844268" cy="3129962"/>
            <a:chOff x="8386299" y="1290777"/>
            <a:chExt cx="2844268" cy="3129962"/>
          </a:xfrm>
        </p:grpSpPr>
        <p:grpSp>
          <p:nvGrpSpPr>
            <p:cNvPr id="46" name="Group 66">
              <a:extLst>
                <a:ext uri="{FF2B5EF4-FFF2-40B4-BE49-F238E27FC236}">
                  <a16:creationId xmlns:a16="http://schemas.microsoft.com/office/drawing/2014/main" id="{A7FACE00-61CE-4765-80CA-8E3F4A730BC9}"/>
                </a:ext>
              </a:extLst>
            </p:cNvPr>
            <p:cNvGrpSpPr/>
            <p:nvPr/>
          </p:nvGrpSpPr>
          <p:grpSpPr>
            <a:xfrm>
              <a:off x="9023213" y="2996321"/>
              <a:ext cx="276999" cy="276999"/>
              <a:chOff x="2411760" y="3606832"/>
              <a:chExt cx="206152" cy="206152"/>
            </a:xfrm>
          </p:grpSpPr>
          <p:sp>
            <p:nvSpPr>
              <p:cNvPr id="51" name="Oval 72">
                <a:extLst>
                  <a:ext uri="{FF2B5EF4-FFF2-40B4-BE49-F238E27FC236}">
                    <a16:creationId xmlns:a16="http://schemas.microsoft.com/office/drawing/2014/main" id="{C935D1B1-13F0-4666-8BDA-77FE60182F58}"/>
                  </a:ext>
                </a:extLst>
              </p:cNvPr>
              <p:cNvSpPr/>
              <p:nvPr/>
            </p:nvSpPr>
            <p:spPr>
              <a:xfrm>
                <a:off x="2411760" y="3606832"/>
                <a:ext cx="206152" cy="20615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a typeface="+mj-ea"/>
                </a:endParaRPr>
              </a:p>
            </p:txBody>
          </p:sp>
          <p:sp>
            <p:nvSpPr>
              <p:cNvPr id="52" name="Chevron 60">
                <a:extLst>
                  <a:ext uri="{FF2B5EF4-FFF2-40B4-BE49-F238E27FC236}">
                    <a16:creationId xmlns:a16="http://schemas.microsoft.com/office/drawing/2014/main" id="{48652C5D-5837-4B1F-A39F-702EE7BA005A}"/>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grpSp>
          <p:nvGrpSpPr>
            <p:cNvPr id="47" name="Group 67">
              <a:extLst>
                <a:ext uri="{FF2B5EF4-FFF2-40B4-BE49-F238E27FC236}">
                  <a16:creationId xmlns:a16="http://schemas.microsoft.com/office/drawing/2014/main" id="{D82B7FBE-26F0-4D2B-9897-DEF7FC726106}"/>
                </a:ext>
              </a:extLst>
            </p:cNvPr>
            <p:cNvGrpSpPr/>
            <p:nvPr/>
          </p:nvGrpSpPr>
          <p:grpSpPr>
            <a:xfrm>
              <a:off x="8386299" y="1290777"/>
              <a:ext cx="2844268" cy="3129962"/>
              <a:chOff x="1226175" y="2773711"/>
              <a:chExt cx="2844268" cy="3129962"/>
            </a:xfrm>
          </p:grpSpPr>
          <p:sp>
            <p:nvSpPr>
              <p:cNvPr id="48" name="TextBox 47">
                <a:extLst>
                  <a:ext uri="{FF2B5EF4-FFF2-40B4-BE49-F238E27FC236}">
                    <a16:creationId xmlns:a16="http://schemas.microsoft.com/office/drawing/2014/main" id="{82DF8F42-F312-4103-A876-1890DFBA6B1E}"/>
                  </a:ext>
                </a:extLst>
              </p:cNvPr>
              <p:cNvSpPr txBox="1"/>
              <p:nvPr/>
            </p:nvSpPr>
            <p:spPr>
              <a:xfrm>
                <a:off x="2140088" y="4456378"/>
                <a:ext cx="1930354" cy="276999"/>
              </a:xfrm>
              <a:prstGeom prst="rect">
                <a:avLst/>
              </a:prstGeom>
              <a:noFill/>
            </p:spPr>
            <p:txBody>
              <a:bodyPr wrap="square" rtlCol="0" anchor="ctr">
                <a:spAutoFit/>
              </a:bodyPr>
              <a:lstStyle/>
              <a:p>
                <a:endParaRPr lang="en-US" altLang="ko-KR" sz="1200" dirty="0">
                  <a:solidFill>
                    <a:schemeClr val="tx1">
                      <a:lumMod val="75000"/>
                      <a:lumOff val="25000"/>
                    </a:schemeClr>
                  </a:solidFill>
                  <a:ea typeface="+mj-ea"/>
                </a:endParaRPr>
              </a:p>
            </p:txBody>
          </p:sp>
          <p:sp>
            <p:nvSpPr>
              <p:cNvPr id="49" name="TextBox 48">
                <a:extLst>
                  <a:ext uri="{FF2B5EF4-FFF2-40B4-BE49-F238E27FC236}">
                    <a16:creationId xmlns:a16="http://schemas.microsoft.com/office/drawing/2014/main" id="{5BEA580E-8E28-47B9-8ABE-3A4929C5B5B3}"/>
                  </a:ext>
                </a:extLst>
              </p:cNvPr>
              <p:cNvSpPr txBox="1"/>
              <p:nvPr/>
            </p:nvSpPr>
            <p:spPr>
              <a:xfrm>
                <a:off x="1226175" y="2773711"/>
                <a:ext cx="1930355" cy="1200329"/>
              </a:xfrm>
              <a:prstGeom prst="rect">
                <a:avLst/>
              </a:prstGeom>
              <a:noFill/>
            </p:spPr>
            <p:txBody>
              <a:bodyPr wrap="square" rtlCol="0" anchor="ctr">
                <a:spAutoFit/>
              </a:bodyPr>
              <a:lstStyle/>
              <a:p>
                <a:r>
                  <a:rPr lang="tr-TR" sz="1200" b="1" dirty="0">
                    <a:solidFill>
                      <a:schemeClr val="tx1">
                        <a:lumMod val="85000"/>
                        <a:lumOff val="15000"/>
                      </a:schemeClr>
                    </a:solidFill>
                    <a:latin typeface="Google Sans Text"/>
                  </a:rPr>
                  <a:t>Sistemin merkezi olarak erişilebilir olması ve veri güvenliği için gerekli yıllık kiralama bedeli</a:t>
                </a:r>
                <a:r>
                  <a:rPr lang="en-US" sz="1200" b="1" dirty="0">
                    <a:solidFill>
                      <a:schemeClr val="tx1">
                        <a:lumMod val="85000"/>
                        <a:lumOff val="15000"/>
                      </a:schemeClr>
                    </a:solidFill>
                    <a:latin typeface="Google Sans Text"/>
                  </a:rPr>
                  <a:t>: </a:t>
                </a:r>
                <a:r>
                  <a:rPr lang="tr-TR" sz="1200" b="1" dirty="0">
                    <a:solidFill>
                      <a:schemeClr val="tx1">
                        <a:lumMod val="85000"/>
                        <a:lumOff val="15000"/>
                      </a:schemeClr>
                    </a:solidFill>
                    <a:latin typeface="Google Sans Text"/>
                  </a:rPr>
                  <a:t>4.250 TL</a:t>
                </a:r>
              </a:p>
              <a:p>
                <a:endParaRPr lang="tr-TR" sz="1200" b="1" dirty="0">
                  <a:solidFill>
                    <a:schemeClr val="tx1">
                      <a:lumMod val="85000"/>
                      <a:lumOff val="15000"/>
                    </a:schemeClr>
                  </a:solidFill>
                  <a:latin typeface="Google Sans Text"/>
                </a:endParaRPr>
              </a:p>
              <a:p>
                <a:endParaRPr lang="en-US" altLang="ko-KR" sz="1200" dirty="0">
                  <a:solidFill>
                    <a:schemeClr val="tx1">
                      <a:lumMod val="75000"/>
                      <a:lumOff val="25000"/>
                    </a:schemeClr>
                  </a:solidFill>
                  <a:ea typeface="+mj-ea"/>
                </a:endParaRPr>
              </a:p>
            </p:txBody>
          </p:sp>
          <p:sp>
            <p:nvSpPr>
              <p:cNvPr id="50" name="TextBox 49">
                <a:extLst>
                  <a:ext uri="{FF2B5EF4-FFF2-40B4-BE49-F238E27FC236}">
                    <a16:creationId xmlns:a16="http://schemas.microsoft.com/office/drawing/2014/main" id="{F9183920-9A11-4821-9531-3A1816D7BC6B}"/>
                  </a:ext>
                </a:extLst>
              </p:cNvPr>
              <p:cNvSpPr txBox="1"/>
              <p:nvPr/>
            </p:nvSpPr>
            <p:spPr>
              <a:xfrm>
                <a:off x="2140088" y="4518678"/>
                <a:ext cx="1930355" cy="1384995"/>
              </a:xfrm>
              <a:prstGeom prst="rect">
                <a:avLst/>
              </a:prstGeom>
              <a:noFill/>
            </p:spPr>
            <p:txBody>
              <a:bodyPr wrap="square" rtlCol="0" anchor="ctr">
                <a:spAutoFit/>
              </a:bodyPr>
              <a:lstStyle/>
              <a:p>
                <a:r>
                  <a:rPr lang="tr-TR" sz="1200" b="1" dirty="0">
                    <a:solidFill>
                      <a:schemeClr val="tx1">
                        <a:lumMod val="85000"/>
                        <a:lumOff val="15000"/>
                      </a:schemeClr>
                    </a:solidFill>
                    <a:latin typeface="Google Sans Text"/>
                  </a:rPr>
                  <a:t>Giriş/Çıkış bariyerlerine entegre edilecek 2 adet yüksek çözünürlüklü IP kamera ve işlemci ünitesi</a:t>
                </a:r>
                <a:r>
                  <a:rPr lang="en-US" sz="1200" b="1" dirty="0">
                    <a:solidFill>
                      <a:schemeClr val="tx1">
                        <a:lumMod val="85000"/>
                        <a:lumOff val="15000"/>
                      </a:schemeClr>
                    </a:solidFill>
                    <a:latin typeface="Google Sans Text"/>
                  </a:rPr>
                  <a:t>: </a:t>
                </a:r>
                <a:r>
                  <a:rPr lang="tr-TR" sz="1200" b="1" dirty="0">
                    <a:solidFill>
                      <a:schemeClr val="tx1">
                        <a:lumMod val="85000"/>
                        <a:lumOff val="15000"/>
                      </a:schemeClr>
                    </a:solidFill>
                    <a:latin typeface="Google Sans Text"/>
                  </a:rPr>
                  <a:t>28.500 TL</a:t>
                </a:r>
              </a:p>
              <a:p>
                <a:endParaRPr lang="tr-TR" sz="1200" dirty="0">
                  <a:solidFill>
                    <a:schemeClr val="tx1">
                      <a:lumMod val="85000"/>
                      <a:lumOff val="15000"/>
                    </a:schemeClr>
                  </a:solidFill>
                  <a:latin typeface="Google Sans Text"/>
                </a:endParaRPr>
              </a:p>
              <a:p>
                <a:endParaRPr lang="en-US" altLang="ko-KR" sz="1200" dirty="0">
                  <a:solidFill>
                    <a:schemeClr val="tx1">
                      <a:lumMod val="75000"/>
                      <a:lumOff val="25000"/>
                    </a:schemeClr>
                  </a:solidFill>
                </a:endParaRPr>
              </a:p>
            </p:txBody>
          </p:sp>
        </p:grpSp>
      </p:grpSp>
      <p:grpSp>
        <p:nvGrpSpPr>
          <p:cNvPr id="53" name="Group 74">
            <a:extLst>
              <a:ext uri="{FF2B5EF4-FFF2-40B4-BE49-F238E27FC236}">
                <a16:creationId xmlns:a16="http://schemas.microsoft.com/office/drawing/2014/main" id="{39C9585A-5493-4932-9691-9CBDADC91A5B}"/>
              </a:ext>
            </a:extLst>
          </p:cNvPr>
          <p:cNvGrpSpPr/>
          <p:nvPr/>
        </p:nvGrpSpPr>
        <p:grpSpPr>
          <a:xfrm>
            <a:off x="8147764" y="1649463"/>
            <a:ext cx="2207354" cy="870419"/>
            <a:chOff x="9023213" y="2996321"/>
            <a:chExt cx="2207354" cy="870419"/>
          </a:xfrm>
        </p:grpSpPr>
        <p:grpSp>
          <p:nvGrpSpPr>
            <p:cNvPr id="54" name="Group 75">
              <a:extLst>
                <a:ext uri="{FF2B5EF4-FFF2-40B4-BE49-F238E27FC236}">
                  <a16:creationId xmlns:a16="http://schemas.microsoft.com/office/drawing/2014/main" id="{0B29239B-EE0A-4F7E-A4B6-CD35C389F697}"/>
                </a:ext>
              </a:extLst>
            </p:cNvPr>
            <p:cNvGrpSpPr/>
            <p:nvPr/>
          </p:nvGrpSpPr>
          <p:grpSpPr>
            <a:xfrm>
              <a:off x="9023213" y="2996321"/>
              <a:ext cx="276999" cy="276999"/>
              <a:chOff x="2411760" y="3606832"/>
              <a:chExt cx="206152" cy="206152"/>
            </a:xfrm>
          </p:grpSpPr>
          <p:sp>
            <p:nvSpPr>
              <p:cNvPr id="59" name="Oval 80">
                <a:extLst>
                  <a:ext uri="{FF2B5EF4-FFF2-40B4-BE49-F238E27FC236}">
                    <a16:creationId xmlns:a16="http://schemas.microsoft.com/office/drawing/2014/main" id="{4EDDF99E-93D1-45AF-ADE5-94A8135F489D}"/>
                  </a:ext>
                </a:extLst>
              </p:cNvPr>
              <p:cNvSpPr/>
              <p:nvPr/>
            </p:nvSpPr>
            <p:spPr>
              <a:xfrm>
                <a:off x="2411760" y="3606832"/>
                <a:ext cx="206152" cy="2061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a typeface="+mj-ea"/>
                </a:endParaRPr>
              </a:p>
            </p:txBody>
          </p:sp>
          <p:sp>
            <p:nvSpPr>
              <p:cNvPr id="60" name="Chevron 60">
                <a:extLst>
                  <a:ext uri="{FF2B5EF4-FFF2-40B4-BE49-F238E27FC236}">
                    <a16:creationId xmlns:a16="http://schemas.microsoft.com/office/drawing/2014/main" id="{DD75A7A8-D9D0-48AA-BF3B-51F7A75295C6}"/>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58" name="TextBox 57">
              <a:extLst>
                <a:ext uri="{FF2B5EF4-FFF2-40B4-BE49-F238E27FC236}">
                  <a16:creationId xmlns:a16="http://schemas.microsoft.com/office/drawing/2014/main" id="{08DDD574-A41F-43BC-8971-9BBF1E71514A}"/>
                </a:ext>
              </a:extLst>
            </p:cNvPr>
            <p:cNvSpPr txBox="1"/>
            <p:nvPr/>
          </p:nvSpPr>
          <p:spPr>
            <a:xfrm>
              <a:off x="9300212" y="3589741"/>
              <a:ext cx="1930355" cy="276999"/>
            </a:xfrm>
            <a:prstGeom prst="rect">
              <a:avLst/>
            </a:prstGeom>
            <a:noFill/>
          </p:spPr>
          <p:txBody>
            <a:bodyPr wrap="square" rtlCol="0" anchor="ctr">
              <a:spAutoFit/>
            </a:bodyPr>
            <a:lstStyle/>
            <a:p>
              <a:endParaRPr lang="en-US" altLang="ko-KR" sz="1200" dirty="0">
                <a:solidFill>
                  <a:schemeClr val="tx1">
                    <a:lumMod val="75000"/>
                    <a:lumOff val="25000"/>
                  </a:schemeClr>
                </a:solidFill>
              </a:endParaRPr>
            </a:p>
          </p:txBody>
        </p:sp>
      </p:grpSp>
      <p:grpSp>
        <p:nvGrpSpPr>
          <p:cNvPr id="61" name="Group 82">
            <a:extLst>
              <a:ext uri="{FF2B5EF4-FFF2-40B4-BE49-F238E27FC236}">
                <a16:creationId xmlns:a16="http://schemas.microsoft.com/office/drawing/2014/main" id="{292A0FA8-B576-4E98-BE90-23CCE06709CE}"/>
              </a:ext>
            </a:extLst>
          </p:cNvPr>
          <p:cNvGrpSpPr/>
          <p:nvPr/>
        </p:nvGrpSpPr>
        <p:grpSpPr>
          <a:xfrm>
            <a:off x="8080074" y="5155850"/>
            <a:ext cx="2207354" cy="1200329"/>
            <a:chOff x="9023213" y="2977498"/>
            <a:chExt cx="2207354" cy="1200329"/>
          </a:xfrm>
        </p:grpSpPr>
        <p:grpSp>
          <p:nvGrpSpPr>
            <p:cNvPr id="62" name="Group 83">
              <a:extLst>
                <a:ext uri="{FF2B5EF4-FFF2-40B4-BE49-F238E27FC236}">
                  <a16:creationId xmlns:a16="http://schemas.microsoft.com/office/drawing/2014/main" id="{D919F765-EE99-41C2-B7C1-5EC11489F742}"/>
                </a:ext>
              </a:extLst>
            </p:cNvPr>
            <p:cNvGrpSpPr/>
            <p:nvPr/>
          </p:nvGrpSpPr>
          <p:grpSpPr>
            <a:xfrm>
              <a:off x="9023213" y="2996321"/>
              <a:ext cx="276999" cy="276999"/>
              <a:chOff x="2411760" y="3606832"/>
              <a:chExt cx="206152" cy="206152"/>
            </a:xfrm>
          </p:grpSpPr>
          <p:sp>
            <p:nvSpPr>
              <p:cNvPr id="67" name="Oval 88">
                <a:extLst>
                  <a:ext uri="{FF2B5EF4-FFF2-40B4-BE49-F238E27FC236}">
                    <a16:creationId xmlns:a16="http://schemas.microsoft.com/office/drawing/2014/main" id="{77BD1AC9-BAE7-4EE3-92D3-A9495D946254}"/>
                  </a:ext>
                </a:extLst>
              </p:cNvPr>
              <p:cNvSpPr/>
              <p:nvPr/>
            </p:nvSpPr>
            <p:spPr>
              <a:xfrm>
                <a:off x="2411760" y="3606832"/>
                <a:ext cx="206152" cy="20615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a typeface="+mj-ea"/>
                </a:endParaRPr>
              </a:p>
            </p:txBody>
          </p:sp>
          <p:sp>
            <p:nvSpPr>
              <p:cNvPr id="68" name="Chevron 60">
                <a:extLst>
                  <a:ext uri="{FF2B5EF4-FFF2-40B4-BE49-F238E27FC236}">
                    <a16:creationId xmlns:a16="http://schemas.microsoft.com/office/drawing/2014/main" id="{66D365F6-DAC6-4C8E-A146-4EAEEFC1A43A}"/>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66" name="TextBox 65">
              <a:extLst>
                <a:ext uri="{FF2B5EF4-FFF2-40B4-BE49-F238E27FC236}">
                  <a16:creationId xmlns:a16="http://schemas.microsoft.com/office/drawing/2014/main" id="{4E71BC27-D470-4FC6-A6A4-53B006ECC44B}"/>
                </a:ext>
              </a:extLst>
            </p:cNvPr>
            <p:cNvSpPr txBox="1"/>
            <p:nvPr/>
          </p:nvSpPr>
          <p:spPr>
            <a:xfrm>
              <a:off x="9300212" y="2977498"/>
              <a:ext cx="1930355" cy="1200329"/>
            </a:xfrm>
            <a:prstGeom prst="rect">
              <a:avLst/>
            </a:prstGeom>
            <a:noFill/>
          </p:spPr>
          <p:txBody>
            <a:bodyPr wrap="square" rtlCol="0" anchor="ctr">
              <a:spAutoFit/>
            </a:bodyPr>
            <a:lstStyle/>
            <a:p>
              <a:r>
                <a:rPr lang="tr-TR" sz="1200" b="1" dirty="0">
                  <a:solidFill>
                    <a:schemeClr val="tx1">
                      <a:lumMod val="85000"/>
                      <a:lumOff val="15000"/>
                    </a:schemeClr>
                  </a:solidFill>
                  <a:latin typeface="Google Sans Text"/>
                </a:rPr>
                <a:t>Araç kalış süresine göre ücret hesaplama ve online ödeme (Sanal POS) API lisansları</a:t>
              </a:r>
              <a:r>
                <a:rPr lang="en-US" sz="1200" b="1" dirty="0">
                  <a:solidFill>
                    <a:schemeClr val="tx1">
                      <a:lumMod val="85000"/>
                      <a:lumOff val="15000"/>
                    </a:schemeClr>
                  </a:solidFill>
                  <a:latin typeface="Google Sans Text"/>
                </a:rPr>
                <a:t>: </a:t>
              </a:r>
              <a:r>
                <a:rPr lang="tr-TR" sz="1200" b="1" dirty="0">
                  <a:solidFill>
                    <a:schemeClr val="tx1">
                      <a:lumMod val="85000"/>
                      <a:lumOff val="15000"/>
                    </a:schemeClr>
                  </a:solidFill>
                  <a:latin typeface="Google Sans Text"/>
                </a:rPr>
                <a:t>2.750 TL</a:t>
              </a:r>
            </a:p>
            <a:p>
              <a:endParaRPr lang="tr-TR" sz="1200" dirty="0">
                <a:solidFill>
                  <a:schemeClr val="tx1">
                    <a:lumMod val="85000"/>
                    <a:lumOff val="15000"/>
                  </a:schemeClr>
                </a:solidFill>
                <a:latin typeface="Google Sans Text"/>
              </a:endParaRPr>
            </a:p>
            <a:p>
              <a:endParaRPr lang="en-US" altLang="ko-KR" sz="1200" dirty="0">
                <a:solidFill>
                  <a:schemeClr val="tx1">
                    <a:lumMod val="75000"/>
                    <a:lumOff val="25000"/>
                  </a:schemeClr>
                </a:solidFill>
              </a:endParaRPr>
            </a:p>
          </p:txBody>
        </p:sp>
      </p:grpSp>
      <p:grpSp>
        <p:nvGrpSpPr>
          <p:cNvPr id="69" name="Group 91">
            <a:extLst>
              <a:ext uri="{FF2B5EF4-FFF2-40B4-BE49-F238E27FC236}">
                <a16:creationId xmlns:a16="http://schemas.microsoft.com/office/drawing/2014/main" id="{2E6FCFCA-BC93-49CB-BD95-216487819452}"/>
              </a:ext>
            </a:extLst>
          </p:cNvPr>
          <p:cNvGrpSpPr/>
          <p:nvPr/>
        </p:nvGrpSpPr>
        <p:grpSpPr>
          <a:xfrm flipH="1">
            <a:off x="820364" y="3362101"/>
            <a:ext cx="2207354" cy="1200329"/>
            <a:chOff x="9023213" y="2970662"/>
            <a:chExt cx="2207354" cy="1200329"/>
          </a:xfrm>
        </p:grpSpPr>
        <p:grpSp>
          <p:nvGrpSpPr>
            <p:cNvPr id="70" name="Group 108">
              <a:extLst>
                <a:ext uri="{FF2B5EF4-FFF2-40B4-BE49-F238E27FC236}">
                  <a16:creationId xmlns:a16="http://schemas.microsoft.com/office/drawing/2014/main" id="{8DEA31B7-7071-457F-BA8F-63E8F00E03D0}"/>
                </a:ext>
              </a:extLst>
            </p:cNvPr>
            <p:cNvGrpSpPr/>
            <p:nvPr/>
          </p:nvGrpSpPr>
          <p:grpSpPr>
            <a:xfrm>
              <a:off x="9023213" y="2996321"/>
              <a:ext cx="276999" cy="276999"/>
              <a:chOff x="2411760" y="3606832"/>
              <a:chExt cx="206152" cy="206152"/>
            </a:xfrm>
          </p:grpSpPr>
          <p:sp>
            <p:nvSpPr>
              <p:cNvPr id="75" name="Oval 113">
                <a:extLst>
                  <a:ext uri="{FF2B5EF4-FFF2-40B4-BE49-F238E27FC236}">
                    <a16:creationId xmlns:a16="http://schemas.microsoft.com/office/drawing/2014/main" id="{9F0CFD03-9FBE-4261-808E-4A97DC2D73A8}"/>
                  </a:ext>
                </a:extLst>
              </p:cNvPr>
              <p:cNvSpPr/>
              <p:nvPr/>
            </p:nvSpPr>
            <p:spPr>
              <a:xfrm>
                <a:off x="2411760" y="3606832"/>
                <a:ext cx="206152" cy="20615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a typeface="+mj-ea"/>
                </a:endParaRPr>
              </a:p>
            </p:txBody>
          </p:sp>
          <p:sp>
            <p:nvSpPr>
              <p:cNvPr id="76" name="Chevron 60">
                <a:extLst>
                  <a:ext uri="{FF2B5EF4-FFF2-40B4-BE49-F238E27FC236}">
                    <a16:creationId xmlns:a16="http://schemas.microsoft.com/office/drawing/2014/main" id="{D789CEF9-B5E2-4CB5-8061-0D1F3ADB22AA}"/>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74" name="TextBox 73">
              <a:extLst>
                <a:ext uri="{FF2B5EF4-FFF2-40B4-BE49-F238E27FC236}">
                  <a16:creationId xmlns:a16="http://schemas.microsoft.com/office/drawing/2014/main" id="{892566A7-6DA1-4691-9F67-22394B905D61}"/>
                </a:ext>
              </a:extLst>
            </p:cNvPr>
            <p:cNvSpPr txBox="1"/>
            <p:nvPr/>
          </p:nvSpPr>
          <p:spPr>
            <a:xfrm>
              <a:off x="9300212" y="2970662"/>
              <a:ext cx="1930355" cy="1200329"/>
            </a:xfrm>
            <a:prstGeom prst="rect">
              <a:avLst/>
            </a:prstGeom>
            <a:noFill/>
          </p:spPr>
          <p:txBody>
            <a:bodyPr wrap="square" rtlCol="0" anchor="ctr">
              <a:spAutoFit/>
            </a:bodyPr>
            <a:lstStyle/>
            <a:p>
              <a:pPr algn="r"/>
              <a:r>
                <a:rPr lang="tr-TR" sz="1200" b="1" dirty="0">
                  <a:solidFill>
                    <a:schemeClr val="tx1">
                      <a:lumMod val="85000"/>
                      <a:lumOff val="15000"/>
                    </a:schemeClr>
                  </a:solidFill>
                  <a:latin typeface="Google Sans Text"/>
                </a:rPr>
                <a:t>Aylık veritabanı yedekleme hizmeti ve sistem optimizasyon giderleri</a:t>
              </a:r>
              <a:r>
                <a:rPr lang="en-US" sz="1200" b="1" dirty="0">
                  <a:solidFill>
                    <a:schemeClr val="tx1">
                      <a:lumMod val="85000"/>
                      <a:lumOff val="15000"/>
                    </a:schemeClr>
                  </a:solidFill>
                  <a:latin typeface="Google Sans Text"/>
                </a:rPr>
                <a:t>:</a:t>
              </a:r>
              <a:r>
                <a:rPr lang="tr-TR" sz="1200" b="1" dirty="0">
                  <a:solidFill>
                    <a:schemeClr val="tx1">
                      <a:lumMod val="85000"/>
                      <a:lumOff val="15000"/>
                    </a:schemeClr>
                  </a:solidFill>
                  <a:latin typeface="Google Sans Text"/>
                </a:rPr>
                <a:t>1.500 TL / Ay</a:t>
              </a:r>
            </a:p>
            <a:p>
              <a:pPr algn="r"/>
              <a:endParaRPr lang="tr-TR" sz="1200" dirty="0">
                <a:solidFill>
                  <a:schemeClr val="tx1">
                    <a:lumMod val="85000"/>
                    <a:lumOff val="15000"/>
                  </a:schemeClr>
                </a:solidFill>
                <a:latin typeface="Google Sans Text"/>
              </a:endParaRPr>
            </a:p>
            <a:p>
              <a:pPr algn="r"/>
              <a:endParaRPr lang="en-US" altLang="ko-KR" sz="1200" dirty="0">
                <a:solidFill>
                  <a:schemeClr val="tx1">
                    <a:lumMod val="75000"/>
                    <a:lumOff val="25000"/>
                  </a:schemeClr>
                </a:solidFill>
              </a:endParaRPr>
            </a:p>
          </p:txBody>
        </p:sp>
      </p:grpSp>
      <p:grpSp>
        <p:nvGrpSpPr>
          <p:cNvPr id="77" name="Group 92">
            <a:extLst>
              <a:ext uri="{FF2B5EF4-FFF2-40B4-BE49-F238E27FC236}">
                <a16:creationId xmlns:a16="http://schemas.microsoft.com/office/drawing/2014/main" id="{AAFD816B-7F7D-46C0-98C6-C060B42C9CDB}"/>
              </a:ext>
            </a:extLst>
          </p:cNvPr>
          <p:cNvGrpSpPr/>
          <p:nvPr/>
        </p:nvGrpSpPr>
        <p:grpSpPr>
          <a:xfrm flipH="1">
            <a:off x="1918542" y="2148009"/>
            <a:ext cx="2175731" cy="646331"/>
            <a:chOff x="9054836" y="3405075"/>
            <a:chExt cx="2175731" cy="646331"/>
          </a:xfrm>
        </p:grpSpPr>
        <p:grpSp>
          <p:nvGrpSpPr>
            <p:cNvPr id="78" name="Group 101">
              <a:extLst>
                <a:ext uri="{FF2B5EF4-FFF2-40B4-BE49-F238E27FC236}">
                  <a16:creationId xmlns:a16="http://schemas.microsoft.com/office/drawing/2014/main" id="{1601307C-E762-47F5-B4F0-067BCFCF7A1C}"/>
                </a:ext>
              </a:extLst>
            </p:cNvPr>
            <p:cNvGrpSpPr/>
            <p:nvPr/>
          </p:nvGrpSpPr>
          <p:grpSpPr>
            <a:xfrm>
              <a:off x="9054836" y="3433749"/>
              <a:ext cx="276999" cy="276999"/>
              <a:chOff x="2435295" y="3932381"/>
              <a:chExt cx="206152" cy="206152"/>
            </a:xfrm>
          </p:grpSpPr>
          <p:sp>
            <p:nvSpPr>
              <p:cNvPr id="83" name="Oval 106">
                <a:extLst>
                  <a:ext uri="{FF2B5EF4-FFF2-40B4-BE49-F238E27FC236}">
                    <a16:creationId xmlns:a16="http://schemas.microsoft.com/office/drawing/2014/main" id="{9547E2F2-012B-4A71-8615-55157B3BAC58}"/>
                  </a:ext>
                </a:extLst>
              </p:cNvPr>
              <p:cNvSpPr/>
              <p:nvPr/>
            </p:nvSpPr>
            <p:spPr>
              <a:xfrm>
                <a:off x="2435295" y="3932381"/>
                <a:ext cx="206152" cy="20615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a typeface="+mj-ea"/>
                </a:endParaRPr>
              </a:p>
            </p:txBody>
          </p:sp>
          <p:sp>
            <p:nvSpPr>
              <p:cNvPr id="84" name="Chevron 60">
                <a:extLst>
                  <a:ext uri="{FF2B5EF4-FFF2-40B4-BE49-F238E27FC236}">
                    <a16:creationId xmlns:a16="http://schemas.microsoft.com/office/drawing/2014/main" id="{BFE07F83-3443-4DDD-8A30-CF7C2FF66C63}"/>
                  </a:ext>
                </a:extLst>
              </p:cNvPr>
              <p:cNvSpPr/>
              <p:nvPr/>
            </p:nvSpPr>
            <p:spPr>
              <a:xfrm>
                <a:off x="2503371" y="3967962"/>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82" name="TextBox 81">
              <a:extLst>
                <a:ext uri="{FF2B5EF4-FFF2-40B4-BE49-F238E27FC236}">
                  <a16:creationId xmlns:a16="http://schemas.microsoft.com/office/drawing/2014/main" id="{0A1CD1BF-855C-468B-9876-D0309CDE63F3}"/>
                </a:ext>
              </a:extLst>
            </p:cNvPr>
            <p:cNvSpPr txBox="1"/>
            <p:nvPr/>
          </p:nvSpPr>
          <p:spPr>
            <a:xfrm>
              <a:off x="9300212" y="3405075"/>
              <a:ext cx="1930355" cy="646331"/>
            </a:xfrm>
            <a:prstGeom prst="rect">
              <a:avLst/>
            </a:prstGeom>
            <a:noFill/>
          </p:spPr>
          <p:txBody>
            <a:bodyPr wrap="square" rtlCol="0" anchor="ctr">
              <a:spAutoFit/>
            </a:bodyPr>
            <a:lstStyle/>
            <a:p>
              <a:pPr algn="r"/>
              <a:r>
                <a:rPr lang="tr-TR" sz="1200" b="1" dirty="0">
                  <a:solidFill>
                    <a:schemeClr val="tx1">
                      <a:lumMod val="85000"/>
                      <a:lumOff val="15000"/>
                    </a:schemeClr>
                  </a:solidFill>
                  <a:latin typeface="Google Sans Text"/>
                </a:rPr>
                <a:t>(Donanım ve İlk Yıl İşletme Dahil)</a:t>
              </a:r>
              <a:r>
                <a:rPr lang="en-US" sz="1200" b="1" dirty="0">
                  <a:solidFill>
                    <a:schemeClr val="tx1">
                      <a:lumMod val="85000"/>
                      <a:lumOff val="15000"/>
                    </a:schemeClr>
                  </a:solidFill>
                  <a:latin typeface="Google Sans Text"/>
                </a:rPr>
                <a:t> :49.000 </a:t>
              </a:r>
              <a:endParaRPr lang="tr-TR" sz="1200" dirty="0">
                <a:solidFill>
                  <a:schemeClr val="tx1">
                    <a:lumMod val="85000"/>
                    <a:lumOff val="15000"/>
                  </a:schemeClr>
                </a:solidFill>
                <a:latin typeface="Google Sans Text"/>
              </a:endParaRPr>
            </a:p>
            <a:p>
              <a:pPr algn="r"/>
              <a:endParaRPr lang="en-US" altLang="ko-KR" sz="1200" dirty="0">
                <a:solidFill>
                  <a:schemeClr val="tx1">
                    <a:lumMod val="75000"/>
                    <a:lumOff val="25000"/>
                  </a:schemeClr>
                </a:solidFill>
              </a:endParaRPr>
            </a:p>
          </p:txBody>
        </p:sp>
      </p:grpSp>
      <p:grpSp>
        <p:nvGrpSpPr>
          <p:cNvPr id="85" name="Group 93">
            <a:extLst>
              <a:ext uri="{FF2B5EF4-FFF2-40B4-BE49-F238E27FC236}">
                <a16:creationId xmlns:a16="http://schemas.microsoft.com/office/drawing/2014/main" id="{A6E8CCB7-C0C0-42FA-AC28-7A9828407066}"/>
              </a:ext>
            </a:extLst>
          </p:cNvPr>
          <p:cNvGrpSpPr/>
          <p:nvPr/>
        </p:nvGrpSpPr>
        <p:grpSpPr>
          <a:xfrm flipH="1">
            <a:off x="1864338" y="5155850"/>
            <a:ext cx="2250268" cy="1384995"/>
            <a:chOff x="9023213" y="2977498"/>
            <a:chExt cx="2250268" cy="1384995"/>
          </a:xfrm>
        </p:grpSpPr>
        <p:grpSp>
          <p:nvGrpSpPr>
            <p:cNvPr id="86" name="Group 94">
              <a:extLst>
                <a:ext uri="{FF2B5EF4-FFF2-40B4-BE49-F238E27FC236}">
                  <a16:creationId xmlns:a16="http://schemas.microsoft.com/office/drawing/2014/main" id="{B61EBA46-548D-4223-96FC-1F50E05D0522}"/>
                </a:ext>
              </a:extLst>
            </p:cNvPr>
            <p:cNvGrpSpPr/>
            <p:nvPr/>
          </p:nvGrpSpPr>
          <p:grpSpPr>
            <a:xfrm>
              <a:off x="9023213" y="2996321"/>
              <a:ext cx="276999" cy="276999"/>
              <a:chOff x="2411760" y="3606832"/>
              <a:chExt cx="206152" cy="206152"/>
            </a:xfrm>
          </p:grpSpPr>
          <p:sp>
            <p:nvSpPr>
              <p:cNvPr id="91" name="Oval 99">
                <a:extLst>
                  <a:ext uri="{FF2B5EF4-FFF2-40B4-BE49-F238E27FC236}">
                    <a16:creationId xmlns:a16="http://schemas.microsoft.com/office/drawing/2014/main" id="{42FD7C24-86B0-4268-9208-A8CF8FB5F338}"/>
                  </a:ext>
                </a:extLst>
              </p:cNvPr>
              <p:cNvSpPr/>
              <p:nvPr/>
            </p:nvSpPr>
            <p:spPr>
              <a:xfrm>
                <a:off x="2411760" y="3606832"/>
                <a:ext cx="206152" cy="206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dirty="0">
                  <a:solidFill>
                    <a:schemeClr val="tx1">
                      <a:lumMod val="75000"/>
                      <a:lumOff val="25000"/>
                    </a:schemeClr>
                  </a:solidFill>
                  <a:ea typeface="+mj-ea"/>
                </a:endParaRPr>
              </a:p>
            </p:txBody>
          </p:sp>
          <p:sp>
            <p:nvSpPr>
              <p:cNvPr id="92" name="Chevron 60">
                <a:extLst>
                  <a:ext uri="{FF2B5EF4-FFF2-40B4-BE49-F238E27FC236}">
                    <a16:creationId xmlns:a16="http://schemas.microsoft.com/office/drawing/2014/main" id="{D8B35F6B-BC27-45BA-857F-456B18705FAF}"/>
                  </a:ext>
                </a:extLst>
              </p:cNvPr>
              <p:cNvSpPr/>
              <p:nvPr/>
            </p:nvSpPr>
            <p:spPr>
              <a:xfrm>
                <a:off x="2473351" y="3645566"/>
                <a:ext cx="106415" cy="128684"/>
              </a:xfrm>
              <a:prstGeom prst="chevron">
                <a:avLst>
                  <a:gd name="adj" fmla="val 52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solidFill>
                    <a:schemeClr val="tx1">
                      <a:lumMod val="75000"/>
                      <a:lumOff val="25000"/>
                    </a:schemeClr>
                  </a:solidFill>
                  <a:ea typeface="+mj-ea"/>
                </a:endParaRPr>
              </a:p>
            </p:txBody>
          </p:sp>
        </p:grpSp>
        <p:sp>
          <p:nvSpPr>
            <p:cNvPr id="90" name="TextBox 89">
              <a:extLst>
                <a:ext uri="{FF2B5EF4-FFF2-40B4-BE49-F238E27FC236}">
                  <a16:creationId xmlns:a16="http://schemas.microsoft.com/office/drawing/2014/main" id="{C02BDA22-D4E9-4057-9008-CEB1F0D868F1}"/>
                </a:ext>
              </a:extLst>
            </p:cNvPr>
            <p:cNvSpPr txBox="1"/>
            <p:nvPr/>
          </p:nvSpPr>
          <p:spPr>
            <a:xfrm>
              <a:off x="9343126" y="2977498"/>
              <a:ext cx="1930355" cy="1384995"/>
            </a:xfrm>
            <a:prstGeom prst="rect">
              <a:avLst/>
            </a:prstGeom>
            <a:noFill/>
          </p:spPr>
          <p:txBody>
            <a:bodyPr wrap="square" rtlCol="0" anchor="ctr">
              <a:spAutoFit/>
            </a:bodyPr>
            <a:lstStyle/>
            <a:p>
              <a:pPr algn="r"/>
              <a:r>
                <a:rPr lang="tr-TR" sz="1200" b="1" dirty="0">
                  <a:solidFill>
                    <a:schemeClr val="tx1">
                      <a:lumMod val="85000"/>
                      <a:lumOff val="15000"/>
                    </a:schemeClr>
                  </a:solidFill>
                  <a:latin typeface="Google Sans Text"/>
                </a:rPr>
                <a:t>Yönetim paneline mobil cihazlardan erişim ve bildirim sistemi altyapısı için geliştirme araçları</a:t>
              </a:r>
              <a:r>
                <a:rPr lang="en-US" sz="1200" b="1" dirty="0">
                  <a:solidFill>
                    <a:schemeClr val="tx1">
                      <a:lumMod val="85000"/>
                      <a:lumOff val="15000"/>
                    </a:schemeClr>
                  </a:solidFill>
                  <a:latin typeface="Google Sans Text"/>
                </a:rPr>
                <a:t> </a:t>
              </a:r>
              <a:r>
                <a:rPr lang="tr-TR" sz="1200" b="1" dirty="0">
                  <a:solidFill>
                    <a:schemeClr val="tx1">
                      <a:lumMod val="85000"/>
                      <a:lumOff val="15000"/>
                    </a:schemeClr>
                  </a:solidFill>
                  <a:latin typeface="Google Sans Text"/>
                </a:rPr>
                <a:t>12.000 TL</a:t>
              </a:r>
            </a:p>
            <a:p>
              <a:pPr algn="r"/>
              <a:endParaRPr lang="tr-TR" sz="1200" dirty="0">
                <a:solidFill>
                  <a:schemeClr val="tx1">
                    <a:lumMod val="85000"/>
                    <a:lumOff val="15000"/>
                  </a:schemeClr>
                </a:solidFill>
                <a:latin typeface="Google Sans Text"/>
              </a:endParaRPr>
            </a:p>
            <a:p>
              <a:pPr algn="r"/>
              <a:endParaRPr lang="en-US" altLang="ko-KR" sz="1200" dirty="0">
                <a:solidFill>
                  <a:schemeClr val="tx1">
                    <a:lumMod val="75000"/>
                    <a:lumOff val="25000"/>
                  </a:schemeClr>
                </a:solidFill>
              </a:endParaRPr>
            </a:p>
          </p:txBody>
        </p:sp>
      </p:grpSp>
    </p:spTree>
    <p:extLst>
      <p:ext uri="{BB962C8B-B14F-4D97-AF65-F5344CB8AC3E}">
        <p14:creationId xmlns:p14="http://schemas.microsoft.com/office/powerpoint/2010/main" val="3423133475"/>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4" descr="metin, diyagram, ekran görüntüsü, daire içeren bir resim&#10;&#10;Yapay zeka tarafından oluşturulmuş içerik yanlış olabilir.">
            <a:extLst>
              <a:ext uri="{FF2B5EF4-FFF2-40B4-BE49-F238E27FC236}">
                <a16:creationId xmlns:a16="http://schemas.microsoft.com/office/drawing/2014/main" id="{3B718620-B91B-7957-44F3-F2626C346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640" y="869682"/>
            <a:ext cx="6268720" cy="4701540"/>
          </a:xfrm>
          <a:prstGeom prst="rect">
            <a:avLst/>
          </a:prstGeom>
        </p:spPr>
      </p:pic>
    </p:spTree>
    <p:extLst>
      <p:ext uri="{BB962C8B-B14F-4D97-AF65-F5344CB8AC3E}">
        <p14:creationId xmlns:p14="http://schemas.microsoft.com/office/powerpoint/2010/main" val="82165651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그룹 1">
            <a:extLst>
              <a:ext uri="{FF2B5EF4-FFF2-40B4-BE49-F238E27FC236}">
                <a16:creationId xmlns:a16="http://schemas.microsoft.com/office/drawing/2014/main" id="{035C77A9-7084-477D-BA3A-262CC9BDC031}"/>
              </a:ext>
            </a:extLst>
          </p:cNvPr>
          <p:cNvGrpSpPr/>
          <p:nvPr/>
        </p:nvGrpSpPr>
        <p:grpSpPr>
          <a:xfrm>
            <a:off x="1" y="2857630"/>
            <a:ext cx="12191998" cy="1142740"/>
            <a:chOff x="1" y="2857630"/>
            <a:chExt cx="12191998" cy="1142740"/>
          </a:xfrm>
        </p:grpSpPr>
        <p:sp>
          <p:nvSpPr>
            <p:cNvPr id="25" name="TextBox 24">
              <a:extLst>
                <a:ext uri="{FF2B5EF4-FFF2-40B4-BE49-F238E27FC236}">
                  <a16:creationId xmlns:a16="http://schemas.microsoft.com/office/drawing/2014/main" id="{3E0E8578-BD64-4C9C-8967-EC38029FB4BB}"/>
                </a:ext>
              </a:extLst>
            </p:cNvPr>
            <p:cNvSpPr txBox="1"/>
            <p:nvPr/>
          </p:nvSpPr>
          <p:spPr>
            <a:xfrm>
              <a:off x="1" y="2857630"/>
              <a:ext cx="12191998" cy="830997"/>
            </a:xfrm>
            <a:prstGeom prst="rect">
              <a:avLst/>
            </a:prstGeom>
            <a:noFill/>
          </p:spPr>
          <p:txBody>
            <a:bodyPr wrap="square" rtlCol="0" anchor="ctr">
              <a:spAutoFit/>
            </a:bodyPr>
            <a:lstStyle/>
            <a:p>
              <a:pPr algn="ctr"/>
              <a:r>
                <a:rPr lang="en-US" altLang="ko-KR" sz="4800" b="1" dirty="0">
                  <a:solidFill>
                    <a:schemeClr val="bg1"/>
                  </a:solidFill>
                  <a:latin typeface="+mj-lt"/>
                  <a:cs typeface="Arial" pitchFamily="34" charset="0"/>
                </a:rPr>
                <a:t>Section</a:t>
              </a:r>
              <a:r>
                <a:rPr lang="en-US" altLang="ko-KR" sz="4800" dirty="0">
                  <a:solidFill>
                    <a:schemeClr val="bg1"/>
                  </a:solidFill>
                  <a:latin typeface="+mj-lt"/>
                  <a:cs typeface="Arial" pitchFamily="34" charset="0"/>
                </a:rPr>
                <a:t> </a:t>
              </a:r>
              <a:r>
                <a:rPr lang="en-US" altLang="ko-KR" sz="4800" b="1" dirty="0">
                  <a:solidFill>
                    <a:schemeClr val="bg1"/>
                  </a:solidFill>
                  <a:latin typeface="+mj-lt"/>
                  <a:cs typeface="Arial" pitchFamily="34" charset="0"/>
                </a:rPr>
                <a:t>Break</a:t>
              </a:r>
              <a:endParaRPr lang="ko-KR" altLang="en-US" sz="4800" b="1" dirty="0">
                <a:solidFill>
                  <a:schemeClr val="bg1"/>
                </a:solidFill>
                <a:latin typeface="+mj-lt"/>
                <a:cs typeface="Arial" pitchFamily="34" charset="0"/>
              </a:endParaRPr>
            </a:p>
          </p:txBody>
        </p:sp>
        <p:sp>
          <p:nvSpPr>
            <p:cNvPr id="26" name="TextBox 25">
              <a:extLst>
                <a:ext uri="{FF2B5EF4-FFF2-40B4-BE49-F238E27FC236}">
                  <a16:creationId xmlns:a16="http://schemas.microsoft.com/office/drawing/2014/main" id="{C88AEDF3-C1CF-4E32-9D10-2D8E595E02FD}"/>
                </a:ext>
              </a:extLst>
            </p:cNvPr>
            <p:cNvSpPr txBox="1"/>
            <p:nvPr/>
          </p:nvSpPr>
          <p:spPr>
            <a:xfrm>
              <a:off x="1" y="3620714"/>
              <a:ext cx="12191855"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pic>
        <p:nvPicPr>
          <p:cNvPr id="8" name="Hareketli_Medya_Oluşturuldu (1)">
            <a:hlinkClick r:id="" action="ppaction://media"/>
            <a:extLst>
              <a:ext uri="{FF2B5EF4-FFF2-40B4-BE49-F238E27FC236}">
                <a16:creationId xmlns:a16="http://schemas.microsoft.com/office/drawing/2014/main" id="{C53573A4-D67E-ED2E-DDDF-79407549B59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 y="0"/>
            <a:ext cx="12192142" cy="6858080"/>
          </a:xfrm>
          <a:prstGeom prst="rect">
            <a:avLst/>
          </a:prstGeom>
        </p:spPr>
      </p:pic>
    </p:spTree>
    <p:extLst>
      <p:ext uri="{BB962C8B-B14F-4D97-AF65-F5344CB8AC3E}">
        <p14:creationId xmlns:p14="http://schemas.microsoft.com/office/powerpoint/2010/main" val="369055416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D9DA57-BEA8-6255-5917-F1C6A02504EC}"/>
              </a:ext>
            </a:extLst>
          </p:cNvPr>
          <p:cNvSpPr txBox="1">
            <a:spLocks/>
          </p:cNvSpPr>
          <p:nvPr/>
        </p:nvSpPr>
        <p:spPr>
          <a:xfrm>
            <a:off x="676010" y="609600"/>
            <a:ext cx="5140591" cy="465667"/>
          </a:xfrm>
          <a:prstGeom prst="rect">
            <a:avLst/>
          </a:prstGeom>
        </p:spPr>
        <p:txBody>
          <a:bodyPr>
            <a:normAutofit fontScale="4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100" b="1" cap="all" dirty="0">
                <a:solidFill>
                  <a:schemeClr val="tx1">
                    <a:lumMod val="85000"/>
                    <a:lumOff val="15000"/>
                  </a:schemeClr>
                </a:solidFill>
                <a:effectLst>
                  <a:outerShdw blurRad="50800" dist="38100" dir="2700000" algn="tl" rotWithShape="0">
                    <a:srgbClr val="000000">
                      <a:alpha val="48000"/>
                    </a:srgbClr>
                  </a:outerShdw>
                </a:effectLst>
                <a:ea typeface="+mn-ea"/>
                <a:cs typeface="Arial" pitchFamily="34" charset="0"/>
                <a:sym typeface="Glacial Indifference Bold"/>
              </a:rPr>
              <a:t>12</a:t>
            </a:r>
            <a:r>
              <a:rPr lang="en-US" sz="3100" b="1" cap="all" dirty="0">
                <a:solidFill>
                  <a:schemeClr val="tx1">
                    <a:lumMod val="85000"/>
                    <a:lumOff val="15000"/>
                  </a:schemeClr>
                </a:solidFill>
                <a:effectLst>
                  <a:outerShdw blurRad="50800" dist="38100" dir="2700000" algn="tl" rotWithShape="0">
                    <a:srgbClr val="000000">
                      <a:alpha val="48000"/>
                    </a:srgbClr>
                  </a:outerShdw>
                </a:effectLst>
                <a:ea typeface="+mn-ea"/>
                <a:cs typeface="Arial" pitchFamily="34" charset="0"/>
                <a:sym typeface="Glacial Indifference Bold"/>
              </a:rPr>
              <a:t>.UML VE SEQUENCE DIYAGRAMLARI</a:t>
            </a:r>
            <a:br>
              <a:rPr lang="en-US" b="1" dirty="0">
                <a:solidFill>
                  <a:srgbClr val="674A35"/>
                </a:solidFill>
                <a:latin typeface="Glacial Indifference Bold"/>
                <a:ea typeface="Glacial Indifference Bold"/>
                <a:cs typeface="Glacial Indifference Bold"/>
                <a:sym typeface="Glacial Indifference Bold"/>
              </a:rPr>
            </a:br>
            <a:endParaRPr lang="tr-TR" dirty="0"/>
          </a:p>
        </p:txBody>
      </p:sp>
      <p:pic>
        <p:nvPicPr>
          <p:cNvPr id="3" name="Resim 7" descr="metin, diyagram, paralel, sayı, numara içeren bir resim&#10;&#10;Yapay zeka tarafından oluşturulmuş içerik yanlış olabilir.">
            <a:extLst>
              <a:ext uri="{FF2B5EF4-FFF2-40B4-BE49-F238E27FC236}">
                <a16:creationId xmlns:a16="http://schemas.microsoft.com/office/drawing/2014/main" id="{0EA5CACD-FB40-E3C6-FEC3-D6A84F9340EC}"/>
              </a:ext>
            </a:extLst>
          </p:cNvPr>
          <p:cNvPicPr>
            <a:picLocks noChangeAspect="1"/>
          </p:cNvPicPr>
          <p:nvPr/>
        </p:nvPicPr>
        <p:blipFill>
          <a:blip r:embed="rId2"/>
          <a:stretch>
            <a:fillRect/>
          </a:stretch>
        </p:blipFill>
        <p:spPr>
          <a:xfrm>
            <a:off x="5596363" y="1074689"/>
            <a:ext cx="5919627" cy="5323933"/>
          </a:xfrm>
          <a:prstGeom prst="rect">
            <a:avLst/>
          </a:prstGeom>
        </p:spPr>
      </p:pic>
      <p:pic>
        <p:nvPicPr>
          <p:cNvPr id="4" name="Resim 9" descr="metin, diyagram, plan, çizgi içeren bir resim&#10;&#10;Yapay zeka tarafından oluşturulmuş içerik yanlış olabilir.">
            <a:extLst>
              <a:ext uri="{FF2B5EF4-FFF2-40B4-BE49-F238E27FC236}">
                <a16:creationId xmlns:a16="http://schemas.microsoft.com/office/drawing/2014/main" id="{24BA1B7A-945C-AC81-B429-4B316F24D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421" y="1075267"/>
            <a:ext cx="3588292" cy="5323933"/>
          </a:xfrm>
          <a:prstGeom prst="rect">
            <a:avLst/>
          </a:prstGeom>
        </p:spPr>
      </p:pic>
    </p:spTree>
    <p:extLst>
      <p:ext uri="{BB962C8B-B14F-4D97-AF65-F5344CB8AC3E}">
        <p14:creationId xmlns:p14="http://schemas.microsoft.com/office/powerpoint/2010/main" val="353331852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18">
            <a:extLst>
              <a:ext uri="{FF2B5EF4-FFF2-40B4-BE49-F238E27FC236}">
                <a16:creationId xmlns:a16="http://schemas.microsoft.com/office/drawing/2014/main" id="{61B6CD7B-16A3-4475-BDEB-A1EFA55CF1E2}"/>
              </a:ext>
            </a:extLst>
          </p:cNvPr>
          <p:cNvGrpSpPr/>
          <p:nvPr/>
        </p:nvGrpSpPr>
        <p:grpSpPr>
          <a:xfrm>
            <a:off x="7057900" y="4501985"/>
            <a:ext cx="3819106" cy="713239"/>
            <a:chOff x="4822352" y="1840632"/>
            <a:chExt cx="3422056" cy="713239"/>
          </a:xfrm>
        </p:grpSpPr>
        <p:sp>
          <p:nvSpPr>
            <p:cNvPr id="9" name="Text Placeholder 10">
              <a:extLst>
                <a:ext uri="{FF2B5EF4-FFF2-40B4-BE49-F238E27FC236}">
                  <a16:creationId xmlns:a16="http://schemas.microsoft.com/office/drawing/2014/main" id="{3B63315E-33AE-4169-B479-52CF800D470B}"/>
                </a:ext>
              </a:extLst>
            </p:cNvPr>
            <p:cNvSpPr txBox="1">
              <a:spLocks/>
            </p:cNvSpPr>
            <p:nvPr/>
          </p:nvSpPr>
          <p:spPr>
            <a:xfrm>
              <a:off x="4822352" y="1840632"/>
              <a:ext cx="3422056" cy="360040"/>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endParaRPr lang="en-US" altLang="ko-KR" sz="2800" b="1" dirty="0">
                <a:solidFill>
                  <a:schemeClr val="accent3"/>
                </a:solidFill>
                <a:cs typeface="Arial" pitchFamily="34" charset="0"/>
              </a:endParaRPr>
            </a:p>
          </p:txBody>
        </p:sp>
        <p:sp>
          <p:nvSpPr>
            <p:cNvPr id="10" name="TextBox 9">
              <a:extLst>
                <a:ext uri="{FF2B5EF4-FFF2-40B4-BE49-F238E27FC236}">
                  <a16:creationId xmlns:a16="http://schemas.microsoft.com/office/drawing/2014/main" id="{F1962B44-F8A4-486C-83B2-8432DAE2C9BF}"/>
                </a:ext>
              </a:extLst>
            </p:cNvPr>
            <p:cNvSpPr txBox="1"/>
            <p:nvPr/>
          </p:nvSpPr>
          <p:spPr>
            <a:xfrm>
              <a:off x="4822352" y="2276872"/>
              <a:ext cx="3422056"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grpSp>
      <p:sp>
        <p:nvSpPr>
          <p:cNvPr id="11" name="TextBox 10">
            <a:extLst>
              <a:ext uri="{FF2B5EF4-FFF2-40B4-BE49-F238E27FC236}">
                <a16:creationId xmlns:a16="http://schemas.microsoft.com/office/drawing/2014/main" id="{600F3F7C-0955-1643-5EA3-2C6838876D0F}"/>
              </a:ext>
            </a:extLst>
          </p:cNvPr>
          <p:cNvSpPr txBox="1"/>
          <p:nvPr/>
        </p:nvSpPr>
        <p:spPr>
          <a:xfrm>
            <a:off x="6938209" y="224200"/>
            <a:ext cx="3416969" cy="3503267"/>
          </a:xfrm>
          <a:prstGeom prst="rect">
            <a:avLst/>
          </a:prstGeom>
          <a:noFill/>
        </p:spPr>
        <p:txBody>
          <a:bodyPr wrap="square">
            <a:spAutoFit/>
          </a:bodyPr>
          <a:lstStyle/>
          <a:p>
            <a:pPr marL="0" indent="0">
              <a:lnSpc>
                <a:spcPct val="130000"/>
              </a:lnSpc>
              <a:buNone/>
            </a:pPr>
            <a:r>
              <a:rPr lang="tr-TR" b="1" dirty="0">
                <a:solidFill>
                  <a:srgbClr val="0070C0"/>
                </a:solidFill>
                <a:latin typeface="Arial Narrow" panose="020B0606020202030204" pitchFamily="34" charset="0"/>
              </a:rPr>
              <a:t>Sonuç</a:t>
            </a:r>
            <a:r>
              <a:rPr lang="en-US" b="1" dirty="0">
                <a:solidFill>
                  <a:srgbClr val="0070C0"/>
                </a:solidFill>
                <a:latin typeface="Arial Narrow" panose="020B0606020202030204" pitchFamily="34" charset="0"/>
              </a:rPr>
              <a:t> :</a:t>
            </a:r>
            <a:endParaRPr lang="tr-TR" b="1" dirty="0">
              <a:solidFill>
                <a:srgbClr val="0070C0"/>
              </a:solidFill>
              <a:latin typeface="Arial Narrow" panose="020B0606020202030204" pitchFamily="34" charset="0"/>
            </a:endParaRPr>
          </a:p>
          <a:p>
            <a:pPr>
              <a:lnSpc>
                <a:spcPct val="130000"/>
              </a:lnSpc>
            </a:pPr>
            <a:r>
              <a:rPr lang="tr-TR" sz="1400" dirty="0">
                <a:latin typeface="Arial Narrow" panose="020B0606020202030204" pitchFamily="34" charset="0"/>
              </a:rPr>
              <a:t>Akıllı Otopark Uygulaması, basit, hızlı ve merkezi bir yönetim sistemi sunarak otopark işleyişini dijitalleştirmiştir.</a:t>
            </a:r>
          </a:p>
          <a:p>
            <a:pPr>
              <a:lnSpc>
                <a:spcPct val="130000"/>
              </a:lnSpc>
            </a:pPr>
            <a:r>
              <a:rPr lang="tr-TR" sz="1400" b="1" dirty="0">
                <a:solidFill>
                  <a:srgbClr val="FF0000"/>
                </a:solidFill>
                <a:latin typeface="Arial Narrow" panose="020B0606020202030204" pitchFamily="34" charset="0"/>
              </a:rPr>
              <a:t>Hız:</a:t>
            </a:r>
            <a:r>
              <a:rPr lang="tr-TR" sz="1400" dirty="0">
                <a:solidFill>
                  <a:srgbClr val="FF0000"/>
                </a:solidFill>
                <a:latin typeface="Arial Narrow" panose="020B0606020202030204" pitchFamily="34" charset="0"/>
              </a:rPr>
              <a:t> </a:t>
            </a:r>
            <a:r>
              <a:rPr lang="tr-TR" sz="1400" dirty="0">
                <a:latin typeface="Arial Narrow" panose="020B0606020202030204" pitchFamily="34" charset="0"/>
              </a:rPr>
              <a:t>Araç giriş-çıkış süreçleri otomatize edilmiştir.</a:t>
            </a:r>
          </a:p>
          <a:p>
            <a:pPr>
              <a:lnSpc>
                <a:spcPct val="130000"/>
              </a:lnSpc>
            </a:pPr>
            <a:r>
              <a:rPr lang="tr-TR" sz="1400" b="1" dirty="0">
                <a:solidFill>
                  <a:srgbClr val="FF0000"/>
                </a:solidFill>
                <a:latin typeface="Arial Narrow" panose="020B0606020202030204" pitchFamily="34" charset="0"/>
              </a:rPr>
              <a:t>Verimlilik: </a:t>
            </a:r>
            <a:r>
              <a:rPr lang="tr-TR" sz="1400" dirty="0">
                <a:latin typeface="Arial Narrow" panose="020B0606020202030204" pitchFamily="34" charset="0"/>
              </a:rPr>
              <a:t>Kroki görünümü ve anlık sayım ile kapasite en iyi şekilde değerlendirilmektedir.</a:t>
            </a:r>
          </a:p>
          <a:p>
            <a:pPr>
              <a:lnSpc>
                <a:spcPct val="130000"/>
              </a:lnSpc>
            </a:pPr>
            <a:r>
              <a:rPr lang="tr-TR" sz="1400" b="1" dirty="0">
                <a:solidFill>
                  <a:srgbClr val="FF0000"/>
                </a:solidFill>
                <a:latin typeface="Arial Narrow" panose="020B0606020202030204" pitchFamily="34" charset="0"/>
              </a:rPr>
              <a:t>İzlenebilirlik:</a:t>
            </a:r>
            <a:r>
              <a:rPr lang="tr-TR" sz="1400" dirty="0">
                <a:solidFill>
                  <a:srgbClr val="FF0000"/>
                </a:solidFill>
                <a:latin typeface="Arial Narrow" panose="020B0606020202030204" pitchFamily="34" charset="0"/>
              </a:rPr>
              <a:t> </a:t>
            </a:r>
            <a:r>
              <a:rPr lang="tr-TR" sz="1400" dirty="0">
                <a:latin typeface="Arial Narrow" panose="020B0606020202030204" pitchFamily="34" charset="0"/>
              </a:rPr>
              <a:t>Tüm işlemler geçmiş kayıtlar (filtreli arama) ile arşivlenmiştir.</a:t>
            </a:r>
          </a:p>
          <a:p>
            <a:pPr>
              <a:lnSpc>
                <a:spcPct val="130000"/>
              </a:lnSpc>
            </a:pPr>
            <a:r>
              <a:rPr lang="tr-TR" sz="1400" b="1" dirty="0">
                <a:solidFill>
                  <a:srgbClr val="FF0000"/>
                </a:solidFill>
                <a:latin typeface="Arial Narrow" panose="020B0606020202030204" pitchFamily="34" charset="0"/>
              </a:rPr>
              <a:t>Sürdürülebilirlik:</a:t>
            </a:r>
            <a:r>
              <a:rPr lang="tr-TR" sz="1400" dirty="0">
                <a:solidFill>
                  <a:srgbClr val="FF0000"/>
                </a:solidFill>
                <a:latin typeface="Arial Narrow" panose="020B0606020202030204" pitchFamily="34" charset="0"/>
              </a:rPr>
              <a:t> </a:t>
            </a:r>
            <a:r>
              <a:rPr lang="tr-TR" sz="1400" dirty="0">
                <a:latin typeface="Arial Narrow" panose="020B0606020202030204" pitchFamily="34" charset="0"/>
              </a:rPr>
              <a:t>PHP-OOP ve MVC prensipleri sayesinde kod mimarisi anlaşılır ve bakımı kolaydır.</a:t>
            </a:r>
          </a:p>
        </p:txBody>
      </p:sp>
      <p:sp>
        <p:nvSpPr>
          <p:cNvPr id="13" name="TextBox 12">
            <a:extLst>
              <a:ext uri="{FF2B5EF4-FFF2-40B4-BE49-F238E27FC236}">
                <a16:creationId xmlns:a16="http://schemas.microsoft.com/office/drawing/2014/main" id="{C6C13D28-A734-CCA9-00DA-9DBCC2A10AA5}"/>
              </a:ext>
            </a:extLst>
          </p:cNvPr>
          <p:cNvSpPr txBox="1"/>
          <p:nvPr/>
        </p:nvSpPr>
        <p:spPr>
          <a:xfrm>
            <a:off x="616994" y="268316"/>
            <a:ext cx="4243764" cy="3143168"/>
          </a:xfrm>
          <a:prstGeom prst="rect">
            <a:avLst/>
          </a:prstGeom>
          <a:noFill/>
        </p:spPr>
        <p:txBody>
          <a:bodyPr wrap="square">
            <a:spAutoFit/>
          </a:bodyPr>
          <a:lstStyle/>
          <a:p>
            <a:pPr marL="0" indent="0">
              <a:lnSpc>
                <a:spcPct val="130000"/>
              </a:lnSpc>
              <a:buNone/>
            </a:pPr>
            <a:r>
              <a:rPr lang="tr-TR" sz="1400" b="1" dirty="0">
                <a:solidFill>
                  <a:srgbClr val="0070C0"/>
                </a:solidFill>
                <a:latin typeface="Arial Narrow" panose="020B0606020202030204" pitchFamily="34" charset="0"/>
              </a:rPr>
              <a:t>Gelecek Geliştirmeler</a:t>
            </a:r>
          </a:p>
          <a:p>
            <a:pPr>
              <a:lnSpc>
                <a:spcPct val="130000"/>
              </a:lnSpc>
            </a:pPr>
            <a:r>
              <a:rPr lang="tr-TR" sz="1400" b="1" dirty="0">
                <a:solidFill>
                  <a:srgbClr val="FF0000"/>
                </a:solidFill>
                <a:latin typeface="Arial Narrow" panose="020B0606020202030204" pitchFamily="34" charset="0"/>
              </a:rPr>
              <a:t>Ödeme Entegrasyonu: </a:t>
            </a:r>
            <a:r>
              <a:rPr lang="tr-TR" sz="1400" dirty="0">
                <a:latin typeface="Arial Narrow" panose="020B0606020202030204" pitchFamily="34" charset="0"/>
              </a:rPr>
              <a:t>Araç kalış süresi üzerinden otomatik ücret hesaplama ve kredi kartı/mobil ödeme entegrasyonu.</a:t>
            </a:r>
          </a:p>
          <a:p>
            <a:pPr>
              <a:lnSpc>
                <a:spcPct val="130000"/>
              </a:lnSpc>
            </a:pPr>
            <a:r>
              <a:rPr lang="tr-TR" sz="1400" b="1" dirty="0">
                <a:solidFill>
                  <a:srgbClr val="FF0000"/>
                </a:solidFill>
                <a:latin typeface="Arial Narrow" panose="020B0606020202030204" pitchFamily="34" charset="0"/>
              </a:rPr>
              <a:t>Kamera/Plaka Tanıma Entegrasyonu: </a:t>
            </a:r>
            <a:r>
              <a:rPr lang="tr-TR" sz="1400" dirty="0">
                <a:latin typeface="Arial Narrow" panose="020B0606020202030204" pitchFamily="34" charset="0"/>
              </a:rPr>
              <a:t>Girişte kameradan otomatik plaka okuma ve sistem kaydı oluşturma.</a:t>
            </a:r>
          </a:p>
          <a:p>
            <a:pPr>
              <a:lnSpc>
                <a:spcPct val="130000"/>
              </a:lnSpc>
            </a:pPr>
            <a:r>
              <a:rPr lang="tr-TR" sz="1400" b="1" dirty="0">
                <a:solidFill>
                  <a:srgbClr val="FF0000"/>
                </a:solidFill>
                <a:latin typeface="Arial Narrow" panose="020B0606020202030204" pitchFamily="34" charset="0"/>
              </a:rPr>
              <a:t>Kullanıcı Rolleri: </a:t>
            </a:r>
            <a:r>
              <a:rPr lang="tr-TR" sz="1400" dirty="0">
                <a:latin typeface="Arial Narrow" panose="020B0606020202030204" pitchFamily="34" charset="0"/>
              </a:rPr>
              <a:t>Yönetici/Personel gibi farklı yetkilere sahip kullanıcı rolleri tanımlama.</a:t>
            </a:r>
          </a:p>
          <a:p>
            <a:pPr>
              <a:lnSpc>
                <a:spcPct val="130000"/>
              </a:lnSpc>
            </a:pPr>
            <a:r>
              <a:rPr lang="tr-TR" sz="1400" b="1" dirty="0">
                <a:solidFill>
                  <a:srgbClr val="FF0000"/>
                </a:solidFill>
                <a:latin typeface="Arial Narrow" panose="020B0606020202030204" pitchFamily="34" charset="0"/>
              </a:rPr>
              <a:t>Bildirim Sistemi: </a:t>
            </a:r>
            <a:r>
              <a:rPr lang="tr-TR" sz="1400" dirty="0">
                <a:latin typeface="Arial Narrow" panose="020B0606020202030204" pitchFamily="34" charset="0"/>
              </a:rPr>
              <a:t>Otopark dolduğunda yöneticiye otomatik bildirim gönderme.</a:t>
            </a:r>
          </a:p>
          <a:p>
            <a:pPr>
              <a:lnSpc>
                <a:spcPct val="130000"/>
              </a:lnSpc>
            </a:pPr>
            <a:r>
              <a:rPr lang="tr-TR" sz="1400" b="1" dirty="0">
                <a:solidFill>
                  <a:srgbClr val="FF0000"/>
                </a:solidFill>
                <a:latin typeface="Arial Narrow" panose="020B0606020202030204" pitchFamily="34" charset="0"/>
              </a:rPr>
              <a:t>Mobil Uygulama: </a:t>
            </a:r>
            <a:r>
              <a:rPr lang="tr-TR" sz="1400" dirty="0">
                <a:latin typeface="Arial Narrow" panose="020B0606020202030204" pitchFamily="34" charset="0"/>
              </a:rPr>
              <a:t>Yönetim paneline mobil cihazlardan erişim sağlanması.</a:t>
            </a:r>
          </a:p>
        </p:txBody>
      </p:sp>
      <p:sp>
        <p:nvSpPr>
          <p:cNvPr id="15" name="TextBox 14">
            <a:extLst>
              <a:ext uri="{FF2B5EF4-FFF2-40B4-BE49-F238E27FC236}">
                <a16:creationId xmlns:a16="http://schemas.microsoft.com/office/drawing/2014/main" id="{407E9072-CBE2-8815-16EE-3D45F210B2E9}"/>
              </a:ext>
            </a:extLst>
          </p:cNvPr>
          <p:cNvSpPr txBox="1"/>
          <p:nvPr/>
        </p:nvSpPr>
        <p:spPr>
          <a:xfrm>
            <a:off x="6633410" y="3486738"/>
            <a:ext cx="4307764" cy="2902974"/>
          </a:xfrm>
          <a:prstGeom prst="rect">
            <a:avLst/>
          </a:prstGeom>
          <a:noFill/>
        </p:spPr>
        <p:txBody>
          <a:bodyPr wrap="square">
            <a:spAutoFit/>
          </a:bodyPr>
          <a:lstStyle/>
          <a:p>
            <a:pPr algn="ctr">
              <a:lnSpc>
                <a:spcPts val="3219"/>
              </a:lnSpc>
            </a:pPr>
            <a:r>
              <a:rPr lang="en-US" sz="1200" b="1" dirty="0">
                <a:solidFill>
                  <a:srgbClr val="FF0000"/>
                </a:solidFill>
                <a:latin typeface="Canva Sans Bold"/>
                <a:ea typeface="Canva Sans Bold"/>
                <a:cs typeface="Canva Sans Bold"/>
                <a:sym typeface="Canva Sans Bold"/>
              </a:rPr>
              <a:t>REFERANSLAR</a:t>
            </a:r>
            <a:br>
              <a:rPr lang="tr-TR" sz="1200" b="1" dirty="0">
                <a:solidFill>
                  <a:srgbClr val="FF0000"/>
                </a:solidFill>
                <a:latin typeface="Canva Sans Bold"/>
                <a:ea typeface="Canva Sans Bold"/>
                <a:cs typeface="Canva Sans Bold"/>
                <a:sym typeface="Canva Sans Bold"/>
              </a:rPr>
            </a:br>
            <a:r>
              <a:rPr lang="tr-TR" sz="1200" b="1" dirty="0">
                <a:solidFill>
                  <a:srgbClr val="FF0000"/>
                </a:solidFill>
                <a:latin typeface="Canva Sans Bold"/>
                <a:ea typeface="Canva Sans Bold"/>
                <a:cs typeface="Canva Sans Bold"/>
                <a:sym typeface="Canva Sans Bold"/>
                <a:hlinkClick r:id="rId2"/>
              </a:rPr>
              <a:t>https://www.slideshare.net/slideshow/akll-otopark-sistemi-198364656/198364656</a:t>
            </a:r>
            <a:br>
              <a:rPr lang="tr-TR" sz="1200" b="1" dirty="0">
                <a:solidFill>
                  <a:srgbClr val="FF0000"/>
                </a:solidFill>
                <a:latin typeface="Canva Sans Bold"/>
                <a:ea typeface="Canva Sans Bold"/>
                <a:cs typeface="Canva Sans Bold"/>
                <a:sym typeface="Canva Sans Bold"/>
              </a:rPr>
            </a:br>
            <a:r>
              <a:rPr lang="tr-TR" sz="1200" b="1" dirty="0">
                <a:solidFill>
                  <a:srgbClr val="FF0000"/>
                </a:solidFill>
                <a:latin typeface="Canva Sans Bold"/>
                <a:ea typeface="Canva Sans Bold"/>
                <a:cs typeface="Canva Sans Bold"/>
                <a:sym typeface="Canva Sans Bold"/>
              </a:rPr>
              <a:t>https://parkomobil.com/tr/akilli-otopark-yonetimi/</a:t>
            </a:r>
            <a:br>
              <a:rPr lang="tr-TR" sz="1200" b="1" dirty="0">
                <a:solidFill>
                  <a:srgbClr val="FF0000"/>
                </a:solidFill>
                <a:latin typeface="Canva Sans Bold"/>
                <a:ea typeface="Canva Sans Bold"/>
                <a:cs typeface="Canva Sans Bold"/>
                <a:sym typeface="Canva Sans Bold"/>
              </a:rPr>
            </a:br>
            <a:r>
              <a:rPr lang="tr-TR" sz="1200" b="1" dirty="0">
                <a:solidFill>
                  <a:srgbClr val="FF0000"/>
                </a:solidFill>
                <a:latin typeface="Canva Sans Bold"/>
                <a:ea typeface="Canva Sans Bold"/>
                <a:cs typeface="Canva Sans Bold"/>
                <a:sym typeface="Canva Sans Bold"/>
                <a:hlinkClick r:id="rId3"/>
              </a:rPr>
              <a:t>https://www.moonwell.com.tr/tr/urunler-kategori/akilli-otopark-sistemleri/39</a:t>
            </a:r>
            <a:br>
              <a:rPr lang="tr-TR" sz="1200" b="1" dirty="0">
                <a:solidFill>
                  <a:srgbClr val="FF0000"/>
                </a:solidFill>
                <a:latin typeface="Canva Sans Bold"/>
                <a:ea typeface="Canva Sans Bold"/>
                <a:cs typeface="Canva Sans Bold"/>
                <a:sym typeface="Canva Sans Bold"/>
              </a:rPr>
            </a:br>
            <a:r>
              <a:rPr lang="tr-TR" sz="1200" b="1" dirty="0">
                <a:solidFill>
                  <a:srgbClr val="FF0000"/>
                </a:solidFill>
                <a:latin typeface="Canva Sans Bold"/>
                <a:ea typeface="Canva Sans Bold"/>
                <a:cs typeface="Canva Sans Bold"/>
                <a:sym typeface="Canva Sans Bold"/>
              </a:rPr>
              <a:t>https://algi.ai/tr/akilli-otopark-sistemleri/</a:t>
            </a:r>
            <a:endParaRPr lang="en-US" sz="1200" b="1" dirty="0">
              <a:solidFill>
                <a:srgbClr val="FF0000"/>
              </a:solidFill>
              <a:latin typeface="Canva Sans Bold"/>
              <a:ea typeface="Canva Sans Bold"/>
              <a:cs typeface="Canva Sans Bold"/>
              <a:sym typeface="Canva Sans Bold"/>
            </a:endParaRPr>
          </a:p>
        </p:txBody>
      </p:sp>
    </p:spTree>
    <p:extLst>
      <p:ext uri="{BB962C8B-B14F-4D97-AF65-F5344CB8AC3E}">
        <p14:creationId xmlns:p14="http://schemas.microsoft.com/office/powerpoint/2010/main" val="3883369230"/>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A4BDA0-C270-4764-9C18-A593BCE2C965}"/>
              </a:ext>
            </a:extLst>
          </p:cNvPr>
          <p:cNvSpPr txBox="1"/>
          <p:nvPr/>
        </p:nvSpPr>
        <p:spPr>
          <a:xfrm>
            <a:off x="745957" y="428285"/>
            <a:ext cx="5949453" cy="584775"/>
          </a:xfrm>
          <a:prstGeom prst="rect">
            <a:avLst/>
          </a:prstGeom>
          <a:noFill/>
        </p:spPr>
        <p:txBody>
          <a:bodyPr wrap="square" rtlCol="0" anchor="ctr">
            <a:spAutoFit/>
          </a:bodyPr>
          <a:lstStyle/>
          <a:p>
            <a:r>
              <a:rPr lang="tr-TR" sz="3200" b="1" dirty="0">
                <a:solidFill>
                  <a:schemeClr val="bg1"/>
                </a:solidFill>
                <a:latin typeface="Arial Narrow" panose="020B0606020202030204" pitchFamily="34" charset="0"/>
                <a:cs typeface="Arial" panose="020B0604020202020204" pitchFamily="34" charset="0"/>
              </a:rPr>
              <a:t>1</a:t>
            </a:r>
            <a:r>
              <a:rPr lang="en-US" sz="3200" b="1" dirty="0">
                <a:solidFill>
                  <a:schemeClr val="bg1"/>
                </a:solidFill>
                <a:latin typeface="Arial Narrow" panose="020B0606020202030204" pitchFamily="34" charset="0"/>
                <a:cs typeface="Arial" panose="020B0604020202020204" pitchFamily="34" charset="0"/>
              </a:rPr>
              <a:t>.</a:t>
            </a:r>
            <a:r>
              <a:rPr lang="tr-TR" sz="3200" b="1" dirty="0">
                <a:solidFill>
                  <a:schemeClr val="bg1"/>
                </a:solidFill>
                <a:latin typeface="Arial Narrow" panose="020B0606020202030204" pitchFamily="34" charset="0"/>
                <a:cs typeface="Arial" panose="020B0604020202020204" pitchFamily="34" charset="0"/>
              </a:rPr>
              <a:t>GİRİŞ PROBLEMİ VE TANIMI</a:t>
            </a:r>
            <a:endParaRPr lang="ko-KR" altLang="en-US" sz="3200" dirty="0">
              <a:solidFill>
                <a:schemeClr val="bg1"/>
              </a:solidFill>
              <a:latin typeface="Arial Narrow" panose="020B060602020203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B86C75F-FFD1-5F47-A8B1-CF3AFC059426}"/>
              </a:ext>
            </a:extLst>
          </p:cNvPr>
          <p:cNvSpPr txBox="1"/>
          <p:nvPr/>
        </p:nvSpPr>
        <p:spPr>
          <a:xfrm>
            <a:off x="745957" y="1267326"/>
            <a:ext cx="9897979" cy="3908762"/>
          </a:xfrm>
          <a:prstGeom prst="rect">
            <a:avLst/>
          </a:prstGeom>
          <a:noFill/>
        </p:spPr>
        <p:txBody>
          <a:bodyPr wrap="square" rtlCol="0">
            <a:spAutoFit/>
          </a:bodyPr>
          <a:lstStyle/>
          <a:p>
            <a:r>
              <a:rPr lang="tr-TR" sz="2400" b="1" dirty="0">
                <a:solidFill>
                  <a:srgbClr val="FFFF00"/>
                </a:solidFill>
                <a:latin typeface="Arial Narrow" panose="020B0606020202030204" pitchFamily="34" charset="0"/>
              </a:rPr>
              <a:t>Problem Tanımı ve Araştırması</a:t>
            </a:r>
          </a:p>
          <a:p>
            <a:r>
              <a:rPr lang="tr-TR" sz="2000" dirty="0">
                <a:solidFill>
                  <a:schemeClr val="bg1"/>
                </a:solidFill>
                <a:latin typeface="Arial Narrow" panose="020B0606020202030204" pitchFamily="34" charset="0"/>
              </a:rPr>
              <a:t>Geleneksel otopark yönetiminde yaşanan </a:t>
            </a:r>
            <a:r>
              <a:rPr lang="tr-TR" sz="2000" dirty="0">
                <a:solidFill>
                  <a:srgbClr val="FF0000"/>
                </a:solidFill>
                <a:latin typeface="Arial Narrow" panose="020B0606020202030204" pitchFamily="34" charset="0"/>
              </a:rPr>
              <a:t>manuel süreçler</a:t>
            </a:r>
            <a:r>
              <a:rPr lang="tr-TR" sz="2000" dirty="0">
                <a:solidFill>
                  <a:schemeClr val="bg1"/>
                </a:solidFill>
                <a:latin typeface="Arial Narrow" panose="020B0606020202030204" pitchFamily="34" charset="0"/>
              </a:rPr>
              <a:t>, özellikle yoğun saatlerde</a:t>
            </a:r>
            <a:r>
              <a:rPr lang="tr-TR" sz="2000" dirty="0">
                <a:latin typeface="Arial Narrow" panose="020B0606020202030204" pitchFamily="34" charset="0"/>
              </a:rPr>
              <a:t> </a:t>
            </a:r>
            <a:r>
              <a:rPr lang="tr-TR" sz="2000" dirty="0">
                <a:solidFill>
                  <a:srgbClr val="FF0000"/>
                </a:solidFill>
                <a:latin typeface="Arial Narrow" panose="020B0606020202030204" pitchFamily="34" charset="0"/>
              </a:rPr>
              <a:t>giriş-çıkışlarda zaman kaybına</a:t>
            </a:r>
            <a:r>
              <a:rPr lang="tr-TR" sz="2000" dirty="0">
                <a:latin typeface="Arial Narrow" panose="020B0606020202030204" pitchFamily="34" charset="0"/>
              </a:rPr>
              <a:t> </a:t>
            </a:r>
            <a:r>
              <a:rPr lang="tr-TR" sz="2000" dirty="0">
                <a:solidFill>
                  <a:schemeClr val="bg1"/>
                </a:solidFill>
                <a:latin typeface="Arial Narrow" panose="020B0606020202030204" pitchFamily="34" charset="0"/>
              </a:rPr>
              <a:t>ve</a:t>
            </a:r>
            <a:r>
              <a:rPr lang="tr-TR" sz="2000" dirty="0">
                <a:latin typeface="Arial Narrow" panose="020B0606020202030204" pitchFamily="34" charset="0"/>
              </a:rPr>
              <a:t> </a:t>
            </a:r>
            <a:r>
              <a:rPr lang="tr-TR" sz="2000" dirty="0">
                <a:solidFill>
                  <a:srgbClr val="FF0000"/>
                </a:solidFill>
                <a:latin typeface="Arial Narrow" panose="020B0606020202030204" pitchFamily="34" charset="0"/>
              </a:rPr>
              <a:t>kuyruklara</a:t>
            </a:r>
            <a:r>
              <a:rPr lang="tr-TR" sz="2000" dirty="0">
                <a:latin typeface="Arial Narrow" panose="020B0606020202030204" pitchFamily="34" charset="0"/>
              </a:rPr>
              <a:t> </a:t>
            </a:r>
            <a:r>
              <a:rPr lang="tr-TR" sz="2000" dirty="0">
                <a:solidFill>
                  <a:schemeClr val="bg1"/>
                </a:solidFill>
                <a:latin typeface="Arial Narrow" panose="020B0606020202030204" pitchFamily="34" charset="0"/>
              </a:rPr>
              <a:t>neden olmaktadır.</a:t>
            </a:r>
          </a:p>
          <a:p>
            <a:r>
              <a:rPr lang="tr-TR" sz="2000" dirty="0">
                <a:solidFill>
                  <a:schemeClr val="bg1"/>
                </a:solidFill>
                <a:latin typeface="Arial Narrow" panose="020B0606020202030204" pitchFamily="34" charset="0"/>
              </a:rPr>
              <a:t>Anlık doluluk bilgisine ulaşılamaması, sürücülerin boş yer ararken ek zaman kaybetmesine ve otopark içi trafiğin artmasına yol açmaktadır.</a:t>
            </a:r>
          </a:p>
          <a:p>
            <a:r>
              <a:rPr lang="tr-TR" sz="2000" dirty="0">
                <a:solidFill>
                  <a:schemeClr val="bg1"/>
                </a:solidFill>
                <a:latin typeface="Arial Narrow" panose="020B0606020202030204" pitchFamily="34" charset="0"/>
              </a:rPr>
              <a:t>Kayıtların manuel veya kâğıt üzerinde tutulması, </a:t>
            </a:r>
            <a:r>
              <a:rPr lang="tr-TR" sz="2000" dirty="0">
                <a:solidFill>
                  <a:srgbClr val="FF0000"/>
                </a:solidFill>
                <a:latin typeface="Arial Narrow" panose="020B0606020202030204" pitchFamily="34" charset="0"/>
              </a:rPr>
              <a:t>veri takibini zorlaştırmakta </a:t>
            </a:r>
            <a:r>
              <a:rPr lang="tr-TR" sz="2000" dirty="0">
                <a:solidFill>
                  <a:schemeClr val="bg1"/>
                </a:solidFill>
                <a:latin typeface="Arial Narrow" panose="020B0606020202030204" pitchFamily="34" charset="0"/>
              </a:rPr>
              <a:t>ve geçmiş kayıtlara erişimi yavaşlatmaktadır.</a:t>
            </a:r>
          </a:p>
          <a:p>
            <a:r>
              <a:rPr lang="tr-TR" sz="2400" b="1" dirty="0">
                <a:solidFill>
                  <a:srgbClr val="FFFF00"/>
                </a:solidFill>
                <a:latin typeface="Arial Narrow" panose="020B0606020202030204" pitchFamily="34" charset="0"/>
              </a:rPr>
              <a:t>Akıllı Otopark Çözümü</a:t>
            </a:r>
          </a:p>
          <a:p>
            <a:r>
              <a:rPr lang="tr-TR" sz="2000" dirty="0">
                <a:solidFill>
                  <a:schemeClr val="bg1"/>
                </a:solidFill>
                <a:latin typeface="Arial Narrow" panose="020B0606020202030204" pitchFamily="34" charset="0"/>
              </a:rPr>
              <a:t>Bu proje, yukarıdaki sorunlara</a:t>
            </a:r>
            <a:r>
              <a:rPr lang="tr-TR" sz="2000" dirty="0">
                <a:latin typeface="Arial Narrow" panose="020B0606020202030204" pitchFamily="34" charset="0"/>
              </a:rPr>
              <a:t> </a:t>
            </a:r>
            <a:r>
              <a:rPr lang="tr-TR" sz="2000" dirty="0">
                <a:solidFill>
                  <a:srgbClr val="FF0000"/>
                </a:solidFill>
                <a:latin typeface="Arial Narrow" panose="020B0606020202030204" pitchFamily="34" charset="0"/>
              </a:rPr>
              <a:t>dijital ve merkezi bir çözüm </a:t>
            </a:r>
            <a:r>
              <a:rPr lang="tr-TR" sz="2000" dirty="0">
                <a:solidFill>
                  <a:schemeClr val="bg1"/>
                </a:solidFill>
                <a:latin typeface="Arial Narrow" panose="020B0606020202030204" pitchFamily="34" charset="0"/>
              </a:rPr>
              <a:t>sunarak otopark süreçlerini otomatikleştirmeyi amaçlamaktadır. Proje, otoparkın mevcut doluluk durumunu, araçların giriş-çıkış kayıtlarını ve geçmiş verilerini tek bir platform üzerinden yönetilmesini sağlayarak </a:t>
            </a:r>
            <a:r>
              <a:rPr lang="tr-TR" sz="2000" dirty="0">
                <a:solidFill>
                  <a:srgbClr val="FF0000"/>
                </a:solidFill>
                <a:latin typeface="Arial Narrow" panose="020B0606020202030204" pitchFamily="34" charset="0"/>
              </a:rPr>
              <a:t>operasyonel verimliliği </a:t>
            </a:r>
            <a:r>
              <a:rPr lang="tr-TR" sz="2000" dirty="0">
                <a:solidFill>
                  <a:schemeClr val="bg1"/>
                </a:solidFill>
                <a:latin typeface="Arial Narrow" panose="020B0606020202030204" pitchFamily="34" charset="0"/>
              </a:rPr>
              <a:t>artırmayı hedeflemektedir.</a:t>
            </a:r>
          </a:p>
        </p:txBody>
      </p:sp>
    </p:spTree>
    <p:extLst>
      <p:ext uri="{BB962C8B-B14F-4D97-AF65-F5344CB8AC3E}">
        <p14:creationId xmlns:p14="http://schemas.microsoft.com/office/powerpoint/2010/main" val="3148822504"/>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D77FD69-CD9B-C62E-8EC3-00EE50A245D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707576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309401" y="112326"/>
            <a:ext cx="11573197" cy="538463"/>
          </a:xfrm>
        </p:spPr>
        <p:txBody>
          <a:bodyPr/>
          <a:lstStyle/>
          <a:p>
            <a:pPr>
              <a:spcBef>
                <a:spcPct val="0"/>
              </a:spcBef>
            </a:pPr>
            <a:r>
              <a:rPr lang="tr-TR"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2</a:t>
            </a:r>
            <a:r>
              <a:rPr lang="en-US"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a:t>
            </a:r>
            <a:r>
              <a:rPr lang="tr-TR"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Projenin Amacı ve Hedefleri</a:t>
            </a:r>
            <a:endParaRPr lang="en-US"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endParaRPr>
          </a:p>
        </p:txBody>
      </p:sp>
      <p:grpSp>
        <p:nvGrpSpPr>
          <p:cNvPr id="3" name="Group 24">
            <a:extLst>
              <a:ext uri="{FF2B5EF4-FFF2-40B4-BE49-F238E27FC236}">
                <a16:creationId xmlns:a16="http://schemas.microsoft.com/office/drawing/2014/main" id="{163EE21F-53BC-4D0A-86AA-9842499AFE91}"/>
              </a:ext>
            </a:extLst>
          </p:cNvPr>
          <p:cNvGrpSpPr/>
          <p:nvPr/>
        </p:nvGrpSpPr>
        <p:grpSpPr>
          <a:xfrm>
            <a:off x="4834914" y="3912678"/>
            <a:ext cx="2220018" cy="2585992"/>
            <a:chOff x="4619223" y="3443908"/>
            <a:chExt cx="2929511" cy="3412446"/>
          </a:xfrm>
        </p:grpSpPr>
        <p:sp>
          <p:nvSpPr>
            <p:cNvPr id="4" name="Freeform: Shape 25">
              <a:extLst>
                <a:ext uri="{FF2B5EF4-FFF2-40B4-BE49-F238E27FC236}">
                  <a16:creationId xmlns:a16="http://schemas.microsoft.com/office/drawing/2014/main" id="{FAF020E2-F809-44D4-A234-2085FB8C9ABB}"/>
                </a:ext>
              </a:extLst>
            </p:cNvPr>
            <p:cNvSpPr/>
            <p:nvPr/>
          </p:nvSpPr>
          <p:spPr>
            <a:xfrm>
              <a:off x="4691847" y="3443908"/>
              <a:ext cx="2856887" cy="3092940"/>
            </a:xfrm>
            <a:custGeom>
              <a:avLst/>
              <a:gdLst>
                <a:gd name="connsiteX0" fmla="*/ 2985610 w 2985996"/>
                <a:gd name="connsiteY0" fmla="*/ 94967 h 3232717"/>
                <a:gd name="connsiteX1" fmla="*/ 2979648 w 2985996"/>
                <a:gd name="connsiteY1" fmla="*/ 68990 h 3232717"/>
                <a:gd name="connsiteX2" fmla="*/ 2943023 w 2985996"/>
                <a:gd name="connsiteY2" fmla="*/ 19590 h 3232717"/>
                <a:gd name="connsiteX3" fmla="*/ 2904696 w 2985996"/>
                <a:gd name="connsiteY3" fmla="*/ 0 h 3232717"/>
                <a:gd name="connsiteX4" fmla="*/ 94433 w 2985996"/>
                <a:gd name="connsiteY4" fmla="*/ 8517 h 3232717"/>
                <a:gd name="connsiteX5" fmla="*/ 62493 w 2985996"/>
                <a:gd name="connsiteY5" fmla="*/ 21293 h 3232717"/>
                <a:gd name="connsiteX6" fmla="*/ 8834 w 2985996"/>
                <a:gd name="connsiteY6" fmla="*/ 72822 h 3232717"/>
                <a:gd name="connsiteX7" fmla="*/ 1169 w 2985996"/>
                <a:gd name="connsiteY7" fmla="*/ 108595 h 3232717"/>
                <a:gd name="connsiteX8" fmla="*/ 145110 w 2985996"/>
                <a:gd name="connsiteY8" fmla="*/ 1323153 h 3232717"/>
                <a:gd name="connsiteX9" fmla="*/ 138296 w 2985996"/>
                <a:gd name="connsiteY9" fmla="*/ 1399382 h 3232717"/>
                <a:gd name="connsiteX10" fmla="*/ 136593 w 2985996"/>
                <a:gd name="connsiteY10" fmla="*/ 1418120 h 3232717"/>
                <a:gd name="connsiteX11" fmla="*/ 142129 w 2985996"/>
                <a:gd name="connsiteY11" fmla="*/ 3154785 h 3232717"/>
                <a:gd name="connsiteX12" fmla="*/ 180031 w 2985996"/>
                <a:gd name="connsiteY12" fmla="*/ 3232718 h 3232717"/>
                <a:gd name="connsiteX13" fmla="*/ 2854019 w 2985996"/>
                <a:gd name="connsiteY13" fmla="*/ 3190132 h 3232717"/>
                <a:gd name="connsiteX14" fmla="*/ 2879570 w 2985996"/>
                <a:gd name="connsiteY14" fmla="*/ 3164580 h 3232717"/>
                <a:gd name="connsiteX15" fmla="*/ 2877015 w 2985996"/>
                <a:gd name="connsiteY15" fmla="*/ 1895937 h 3232717"/>
                <a:gd name="connsiteX16" fmla="*/ 2871053 w 2985996"/>
                <a:gd name="connsiteY16" fmla="*/ 1336355 h 3232717"/>
                <a:gd name="connsiteX17" fmla="*/ 2868072 w 2985996"/>
                <a:gd name="connsiteY17" fmla="*/ 1272901 h 3232717"/>
                <a:gd name="connsiteX18" fmla="*/ 2985610 w 2985996"/>
                <a:gd name="connsiteY18" fmla="*/ 94967 h 3232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85996" h="3232717">
                  <a:moveTo>
                    <a:pt x="2985610" y="94967"/>
                  </a:moveTo>
                  <a:cubicBezTo>
                    <a:pt x="2986462" y="85598"/>
                    <a:pt x="2986462" y="77081"/>
                    <a:pt x="2979648" y="68990"/>
                  </a:cubicBezTo>
                  <a:cubicBezTo>
                    <a:pt x="2966446" y="53233"/>
                    <a:pt x="2954096" y="36624"/>
                    <a:pt x="2943023" y="19590"/>
                  </a:cubicBezTo>
                  <a:cubicBezTo>
                    <a:pt x="2933655" y="5110"/>
                    <a:pt x="2922582" y="0"/>
                    <a:pt x="2904696" y="0"/>
                  </a:cubicBezTo>
                  <a:cubicBezTo>
                    <a:pt x="2693894" y="2555"/>
                    <a:pt x="237096" y="8517"/>
                    <a:pt x="94433" y="8517"/>
                  </a:cubicBezTo>
                  <a:cubicBezTo>
                    <a:pt x="81231" y="8517"/>
                    <a:pt x="71436" y="11924"/>
                    <a:pt x="62493" y="21293"/>
                  </a:cubicBezTo>
                  <a:cubicBezTo>
                    <a:pt x="45033" y="38753"/>
                    <a:pt x="26721" y="55788"/>
                    <a:pt x="8834" y="72822"/>
                  </a:cubicBezTo>
                  <a:cubicBezTo>
                    <a:pt x="-2664" y="82617"/>
                    <a:pt x="-109" y="95819"/>
                    <a:pt x="1169" y="108595"/>
                  </a:cubicBezTo>
                  <a:cubicBezTo>
                    <a:pt x="5002" y="147774"/>
                    <a:pt x="126798" y="1206893"/>
                    <a:pt x="145110" y="1323153"/>
                  </a:cubicBezTo>
                  <a:cubicBezTo>
                    <a:pt x="148943" y="1348705"/>
                    <a:pt x="160441" y="1375108"/>
                    <a:pt x="138296" y="1399382"/>
                  </a:cubicBezTo>
                  <a:cubicBezTo>
                    <a:pt x="134889" y="1403215"/>
                    <a:pt x="136593" y="1411732"/>
                    <a:pt x="136593" y="1418120"/>
                  </a:cubicBezTo>
                  <a:cubicBezTo>
                    <a:pt x="138722" y="1735813"/>
                    <a:pt x="141703" y="2893732"/>
                    <a:pt x="142129" y="3154785"/>
                  </a:cubicBezTo>
                  <a:cubicBezTo>
                    <a:pt x="141703" y="3200353"/>
                    <a:pt x="119559" y="3232718"/>
                    <a:pt x="180031" y="3232718"/>
                  </a:cubicBezTo>
                  <a:cubicBezTo>
                    <a:pt x="180031" y="3232718"/>
                    <a:pt x="2838687" y="3188428"/>
                    <a:pt x="2854019" y="3190132"/>
                  </a:cubicBezTo>
                  <a:cubicBezTo>
                    <a:pt x="2874460" y="3192261"/>
                    <a:pt x="2879570" y="3185447"/>
                    <a:pt x="2879570" y="3164580"/>
                  </a:cubicBezTo>
                  <a:cubicBezTo>
                    <a:pt x="2877867" y="2741699"/>
                    <a:pt x="2881273" y="2318818"/>
                    <a:pt x="2877015" y="1895937"/>
                  </a:cubicBezTo>
                  <a:cubicBezTo>
                    <a:pt x="2874886" y="1709410"/>
                    <a:pt x="2876163" y="1522882"/>
                    <a:pt x="2871053" y="1336355"/>
                  </a:cubicBezTo>
                  <a:cubicBezTo>
                    <a:pt x="2870627" y="1315062"/>
                    <a:pt x="2865943" y="1294194"/>
                    <a:pt x="2868072" y="1272901"/>
                  </a:cubicBezTo>
                  <a:cubicBezTo>
                    <a:pt x="2877441" y="1177082"/>
                    <a:pt x="2977944" y="170345"/>
                    <a:pt x="2985610" y="94967"/>
                  </a:cubicBezTo>
                  <a:close/>
                </a:path>
              </a:pathLst>
            </a:custGeom>
            <a:solidFill>
              <a:srgbClr val="000000"/>
            </a:solidFill>
            <a:ln w="4251" cap="flat">
              <a:noFill/>
              <a:prstDash val="solid"/>
              <a:miter/>
            </a:ln>
          </p:spPr>
          <p:txBody>
            <a:bodyPr rtlCol="0" anchor="ctr"/>
            <a:lstStyle/>
            <a:p>
              <a:endParaRPr lang="en-US"/>
            </a:p>
          </p:txBody>
        </p:sp>
        <p:sp>
          <p:nvSpPr>
            <p:cNvPr id="5" name="Freeform: Shape 26">
              <a:extLst>
                <a:ext uri="{FF2B5EF4-FFF2-40B4-BE49-F238E27FC236}">
                  <a16:creationId xmlns:a16="http://schemas.microsoft.com/office/drawing/2014/main" id="{BDDD19F8-F7F1-4A52-A5BA-B0831B77BA5D}"/>
                </a:ext>
              </a:extLst>
            </p:cNvPr>
            <p:cNvSpPr/>
            <p:nvPr/>
          </p:nvSpPr>
          <p:spPr>
            <a:xfrm>
              <a:off x="6638374" y="6120789"/>
              <a:ext cx="874183" cy="735565"/>
            </a:xfrm>
            <a:custGeom>
              <a:avLst/>
              <a:gdLst>
                <a:gd name="connsiteX0" fmla="*/ 577622 w 874183"/>
                <a:gd name="connsiteY0" fmla="*/ 896 h 735565"/>
                <a:gd name="connsiteX1" fmla="*/ 613777 w 874183"/>
                <a:gd name="connsiteY1" fmla="*/ 39170 h 735565"/>
                <a:gd name="connsiteX2" fmla="*/ 715639 w 874183"/>
                <a:gd name="connsiteY2" fmla="*/ 304826 h 735565"/>
                <a:gd name="connsiteX3" fmla="*/ 738863 w 874183"/>
                <a:gd name="connsiteY3" fmla="*/ 375315 h 735565"/>
                <a:gd name="connsiteX4" fmla="*/ 775534 w 874183"/>
                <a:gd name="connsiteY4" fmla="*/ 475955 h 735565"/>
                <a:gd name="connsiteX5" fmla="*/ 850097 w 874183"/>
                <a:gd name="connsiteY5" fmla="*/ 673161 h 735565"/>
                <a:gd name="connsiteX6" fmla="*/ 874183 w 874183"/>
                <a:gd name="connsiteY6" fmla="*/ 735565 h 735565"/>
                <a:gd name="connsiteX7" fmla="*/ 178915 w 874183"/>
                <a:gd name="connsiteY7" fmla="*/ 735565 h 735565"/>
                <a:gd name="connsiteX8" fmla="*/ 162731 w 874183"/>
                <a:gd name="connsiteY8" fmla="*/ 687829 h 735565"/>
                <a:gd name="connsiteX9" fmla="*/ 60869 w 874183"/>
                <a:gd name="connsiteY9" fmla="*/ 392021 h 735565"/>
                <a:gd name="connsiteX10" fmla="*/ 6678 w 874183"/>
                <a:gd name="connsiteY10" fmla="*/ 229041 h 735565"/>
                <a:gd name="connsiteX11" fmla="*/ 27051 w 874183"/>
                <a:gd name="connsiteY11" fmla="*/ 183814 h 735565"/>
                <a:gd name="connsiteX12" fmla="*/ 38053 w 874183"/>
                <a:gd name="connsiteY12" fmla="*/ 178518 h 735565"/>
                <a:gd name="connsiteX13" fmla="*/ 232813 w 874183"/>
                <a:gd name="connsiteY13" fmla="*/ 114956 h 735565"/>
                <a:gd name="connsiteX14" fmla="*/ 550622 w 874183"/>
                <a:gd name="connsiteY14" fmla="*/ 8612 h 735565"/>
                <a:gd name="connsiteX15" fmla="*/ 577622 w 874183"/>
                <a:gd name="connsiteY15" fmla="*/ 896 h 73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4183" h="735565">
                  <a:moveTo>
                    <a:pt x="577622" y="896"/>
                  </a:moveTo>
                  <a:cubicBezTo>
                    <a:pt x="597810" y="-3077"/>
                    <a:pt x="600636" y="5556"/>
                    <a:pt x="613777" y="39170"/>
                  </a:cubicBezTo>
                  <a:cubicBezTo>
                    <a:pt x="648410" y="127586"/>
                    <a:pt x="681006" y="216410"/>
                    <a:pt x="715639" y="304826"/>
                  </a:cubicBezTo>
                  <a:cubicBezTo>
                    <a:pt x="724195" y="327237"/>
                    <a:pt x="734382" y="350461"/>
                    <a:pt x="738863" y="375315"/>
                  </a:cubicBezTo>
                  <a:cubicBezTo>
                    <a:pt x="746198" y="410763"/>
                    <a:pt x="762903" y="442545"/>
                    <a:pt x="775534" y="475955"/>
                  </a:cubicBezTo>
                  <a:cubicBezTo>
                    <a:pt x="799980" y="541962"/>
                    <a:pt x="824835" y="607561"/>
                    <a:pt x="850097" y="673161"/>
                  </a:cubicBezTo>
                  <a:lnTo>
                    <a:pt x="874183" y="735565"/>
                  </a:lnTo>
                  <a:lnTo>
                    <a:pt x="178915" y="735565"/>
                  </a:lnTo>
                  <a:lnTo>
                    <a:pt x="162731" y="687829"/>
                  </a:lnTo>
                  <a:cubicBezTo>
                    <a:pt x="128913" y="589226"/>
                    <a:pt x="97539" y="489401"/>
                    <a:pt x="60869" y="392021"/>
                  </a:cubicBezTo>
                  <a:cubicBezTo>
                    <a:pt x="45386" y="336607"/>
                    <a:pt x="23792" y="283639"/>
                    <a:pt x="6678" y="229041"/>
                  </a:cubicBezTo>
                  <a:cubicBezTo>
                    <a:pt x="-3101" y="198075"/>
                    <a:pt x="-6360" y="194409"/>
                    <a:pt x="27051" y="183814"/>
                  </a:cubicBezTo>
                  <a:cubicBezTo>
                    <a:pt x="30718" y="182593"/>
                    <a:pt x="34385" y="180148"/>
                    <a:pt x="38053" y="178518"/>
                  </a:cubicBezTo>
                  <a:cubicBezTo>
                    <a:pt x="104059" y="160997"/>
                    <a:pt x="168029" y="136144"/>
                    <a:pt x="232813" y="114956"/>
                  </a:cubicBezTo>
                  <a:cubicBezTo>
                    <a:pt x="338749" y="79915"/>
                    <a:pt x="445093" y="44468"/>
                    <a:pt x="550622" y="8612"/>
                  </a:cubicBezTo>
                  <a:cubicBezTo>
                    <a:pt x="562234" y="4945"/>
                    <a:pt x="570893" y="2220"/>
                    <a:pt x="577622" y="896"/>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a:p>
          </p:txBody>
        </p:sp>
        <p:sp>
          <p:nvSpPr>
            <p:cNvPr id="6" name="Freeform: Shape 27">
              <a:extLst>
                <a:ext uri="{FF2B5EF4-FFF2-40B4-BE49-F238E27FC236}">
                  <a16:creationId xmlns:a16="http://schemas.microsoft.com/office/drawing/2014/main" id="{69BA0D81-FC31-450C-B99E-AE96EED67FD0}"/>
                </a:ext>
              </a:extLst>
            </p:cNvPr>
            <p:cNvSpPr/>
            <p:nvPr/>
          </p:nvSpPr>
          <p:spPr>
            <a:xfrm>
              <a:off x="4619223" y="6448563"/>
              <a:ext cx="779087" cy="407791"/>
            </a:xfrm>
            <a:custGeom>
              <a:avLst/>
              <a:gdLst>
                <a:gd name="connsiteX0" fmla="*/ 220120 w 779087"/>
                <a:gd name="connsiteY0" fmla="*/ 73 h 407791"/>
                <a:gd name="connsiteX1" fmla="*/ 246502 w 779087"/>
                <a:gd name="connsiteY1" fmla="*/ 9241 h 407791"/>
                <a:gd name="connsiteX2" fmla="*/ 502380 w 779087"/>
                <a:gd name="connsiteY2" fmla="*/ 128216 h 407791"/>
                <a:gd name="connsiteX3" fmla="*/ 708550 w 779087"/>
                <a:gd name="connsiteY3" fmla="*/ 223558 h 407791"/>
                <a:gd name="connsiteX4" fmla="*/ 728921 w 779087"/>
                <a:gd name="connsiteY4" fmla="*/ 239449 h 407791"/>
                <a:gd name="connsiteX5" fmla="*/ 765591 w 779087"/>
                <a:gd name="connsiteY5" fmla="*/ 255339 h 407791"/>
                <a:gd name="connsiteX6" fmla="*/ 774556 w 779087"/>
                <a:gd name="connsiteY6" fmla="*/ 282231 h 407791"/>
                <a:gd name="connsiteX7" fmla="*/ 715066 w 779087"/>
                <a:gd name="connsiteY7" fmla="*/ 407791 h 407791"/>
                <a:gd name="connsiteX8" fmla="*/ 0 w 779087"/>
                <a:gd name="connsiteY8" fmla="*/ 407791 h 407791"/>
                <a:gd name="connsiteX9" fmla="*/ 129565 w 779087"/>
                <a:gd name="connsiteY9" fmla="*/ 158774 h 407791"/>
                <a:gd name="connsiteX10" fmla="*/ 204128 w 779087"/>
                <a:gd name="connsiteY10" fmla="*/ 14130 h 407791"/>
                <a:gd name="connsiteX11" fmla="*/ 220120 w 779087"/>
                <a:gd name="connsiteY11" fmla="*/ 73 h 40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9087" h="407791">
                  <a:moveTo>
                    <a:pt x="220120" y="73"/>
                  </a:moveTo>
                  <a:cubicBezTo>
                    <a:pt x="225519" y="-539"/>
                    <a:pt x="232649" y="2721"/>
                    <a:pt x="246502" y="9241"/>
                  </a:cubicBezTo>
                  <a:cubicBezTo>
                    <a:pt x="332067" y="48356"/>
                    <a:pt x="416815" y="89101"/>
                    <a:pt x="502380" y="128216"/>
                  </a:cubicBezTo>
                  <a:cubicBezTo>
                    <a:pt x="571239" y="159589"/>
                    <a:pt x="639690" y="192593"/>
                    <a:pt x="708550" y="223558"/>
                  </a:cubicBezTo>
                  <a:cubicBezTo>
                    <a:pt x="717105" y="227225"/>
                    <a:pt x="726070" y="229670"/>
                    <a:pt x="728921" y="239449"/>
                  </a:cubicBezTo>
                  <a:cubicBezTo>
                    <a:pt x="741145" y="244746"/>
                    <a:pt x="752960" y="251265"/>
                    <a:pt x="765591" y="255339"/>
                  </a:cubicBezTo>
                  <a:cubicBezTo>
                    <a:pt x="781890" y="260636"/>
                    <a:pt x="781483" y="268378"/>
                    <a:pt x="774556" y="282231"/>
                  </a:cubicBezTo>
                  <a:lnTo>
                    <a:pt x="715066" y="407791"/>
                  </a:lnTo>
                  <a:lnTo>
                    <a:pt x="0" y="407791"/>
                  </a:lnTo>
                  <a:lnTo>
                    <a:pt x="129565" y="158774"/>
                  </a:lnTo>
                  <a:cubicBezTo>
                    <a:pt x="154826" y="110695"/>
                    <a:pt x="180088" y="62616"/>
                    <a:pt x="204128" y="14130"/>
                  </a:cubicBezTo>
                  <a:cubicBezTo>
                    <a:pt x="211055" y="5166"/>
                    <a:pt x="214722" y="684"/>
                    <a:pt x="220120" y="73"/>
                  </a:cubicBezTo>
                  <a:close/>
                </a:path>
              </a:pathLst>
            </a:custGeom>
            <a:solidFill>
              <a:schemeClr val="accent5">
                <a:lumMod val="60000"/>
                <a:lumOff val="40000"/>
              </a:schemeClr>
            </a:solidFill>
            <a:ln w="4251" cap="flat">
              <a:noFill/>
              <a:prstDash val="solid"/>
              <a:miter/>
            </a:ln>
          </p:spPr>
          <p:txBody>
            <a:bodyPr wrap="square" rtlCol="0" anchor="ctr">
              <a:noAutofit/>
            </a:bodyPr>
            <a:lstStyle/>
            <a:p>
              <a:endParaRPr lang="en-US"/>
            </a:p>
          </p:txBody>
        </p:sp>
        <p:sp>
          <p:nvSpPr>
            <p:cNvPr id="7" name="Freeform: Shape 28">
              <a:extLst>
                <a:ext uri="{FF2B5EF4-FFF2-40B4-BE49-F238E27FC236}">
                  <a16:creationId xmlns:a16="http://schemas.microsoft.com/office/drawing/2014/main" id="{63124C5D-AA72-46C7-A510-9B9432E2ACE5}"/>
                </a:ext>
              </a:extLst>
            </p:cNvPr>
            <p:cNvSpPr/>
            <p:nvPr/>
          </p:nvSpPr>
          <p:spPr>
            <a:xfrm>
              <a:off x="4863278" y="5024451"/>
              <a:ext cx="2453282" cy="1663969"/>
            </a:xfrm>
            <a:custGeom>
              <a:avLst/>
              <a:gdLst>
                <a:gd name="connsiteX0" fmla="*/ 532166 w 2453282"/>
                <a:gd name="connsiteY0" fmla="*/ 402375 h 1663969"/>
                <a:gd name="connsiteX1" fmla="*/ 574910 w 2453282"/>
                <a:gd name="connsiteY1" fmla="*/ 445291 h 1663969"/>
                <a:gd name="connsiteX2" fmla="*/ 561465 w 2453282"/>
                <a:gd name="connsiteY2" fmla="*/ 514150 h 1663969"/>
                <a:gd name="connsiteX3" fmla="*/ 489753 w 2453282"/>
                <a:gd name="connsiteY3" fmla="*/ 661646 h 1663969"/>
                <a:gd name="connsiteX4" fmla="*/ 455935 w 2453282"/>
                <a:gd name="connsiteY4" fmla="*/ 913450 h 1663969"/>
                <a:gd name="connsiteX5" fmla="*/ 455935 w 2453282"/>
                <a:gd name="connsiteY5" fmla="*/ 948898 h 1663969"/>
                <a:gd name="connsiteX6" fmla="*/ 565946 w 2453282"/>
                <a:gd name="connsiteY6" fmla="*/ 741914 h 1663969"/>
                <a:gd name="connsiteX7" fmla="*/ 622989 w 2453282"/>
                <a:gd name="connsiteY7" fmla="*/ 553672 h 1663969"/>
                <a:gd name="connsiteX8" fmla="*/ 653141 w 2453282"/>
                <a:gd name="connsiteY8" fmla="*/ 499074 h 1663969"/>
                <a:gd name="connsiteX9" fmla="*/ 711406 w 2453282"/>
                <a:gd name="connsiteY9" fmla="*/ 480739 h 1663969"/>
                <a:gd name="connsiteX10" fmla="*/ 736667 w 2453282"/>
                <a:gd name="connsiteY10" fmla="*/ 527595 h 1663969"/>
                <a:gd name="connsiteX11" fmla="*/ 718739 w 2453282"/>
                <a:gd name="connsiteY11" fmla="*/ 674277 h 1663969"/>
                <a:gd name="connsiteX12" fmla="*/ 650289 w 2453282"/>
                <a:gd name="connsiteY12" fmla="*/ 970899 h 1663969"/>
                <a:gd name="connsiteX13" fmla="*/ 595282 w 2453282"/>
                <a:gd name="connsiteY13" fmla="*/ 1278931 h 1663969"/>
                <a:gd name="connsiteX14" fmla="*/ 595282 w 2453282"/>
                <a:gd name="connsiteY14" fmla="*/ 1287080 h 1663969"/>
                <a:gd name="connsiteX15" fmla="*/ 602617 w 2453282"/>
                <a:gd name="connsiteY15" fmla="*/ 1276079 h 1663969"/>
                <a:gd name="connsiteX16" fmla="*/ 709776 w 2453282"/>
                <a:gd name="connsiteY16" fmla="*/ 1009607 h 1663969"/>
                <a:gd name="connsiteX17" fmla="*/ 828751 w 2453282"/>
                <a:gd name="connsiteY17" fmla="*/ 915487 h 1663969"/>
                <a:gd name="connsiteX18" fmla="*/ 880905 w 2453282"/>
                <a:gd name="connsiteY18" fmla="*/ 919154 h 1663969"/>
                <a:gd name="connsiteX19" fmla="*/ 891498 w 2453282"/>
                <a:gd name="connsiteY19" fmla="*/ 941971 h 1663969"/>
                <a:gd name="connsiteX20" fmla="*/ 774153 w 2453282"/>
                <a:gd name="connsiteY20" fmla="*/ 1252039 h 1663969"/>
                <a:gd name="connsiteX21" fmla="*/ 642954 w 2453282"/>
                <a:gd name="connsiteY21" fmla="*/ 1508732 h 1663969"/>
                <a:gd name="connsiteX22" fmla="*/ 585912 w 2453282"/>
                <a:gd name="connsiteY22" fmla="*/ 1573516 h 1663969"/>
                <a:gd name="connsiteX23" fmla="*/ 506052 w 2453282"/>
                <a:gd name="connsiteY23" fmla="*/ 1650524 h 1663969"/>
                <a:gd name="connsiteX24" fmla="*/ 484457 w 2453282"/>
                <a:gd name="connsiteY24" fmla="*/ 1663969 h 1663969"/>
                <a:gd name="connsiteX25" fmla="*/ 19557 w 2453282"/>
                <a:gd name="connsiteY25" fmla="*/ 1447207 h 1663969"/>
                <a:gd name="connsiteX26" fmla="*/ 0 w 2453282"/>
                <a:gd name="connsiteY26" fmla="*/ 1437428 h 1663969"/>
                <a:gd name="connsiteX27" fmla="*/ 13039 w 2453282"/>
                <a:gd name="connsiteY27" fmla="*/ 1040574 h 1663969"/>
                <a:gd name="connsiteX28" fmla="*/ 57450 w 2453282"/>
                <a:gd name="connsiteY28" fmla="*/ 669795 h 1663969"/>
                <a:gd name="connsiteX29" fmla="*/ 104714 w 2453282"/>
                <a:gd name="connsiteY29" fmla="*/ 560599 h 1663969"/>
                <a:gd name="connsiteX30" fmla="*/ 152793 w 2453282"/>
                <a:gd name="connsiteY30" fmla="*/ 532485 h 1663969"/>
                <a:gd name="connsiteX31" fmla="*/ 191909 w 2453282"/>
                <a:gd name="connsiteY31" fmla="*/ 583009 h 1663969"/>
                <a:gd name="connsiteX32" fmla="*/ 185389 w 2453282"/>
                <a:gd name="connsiteY32" fmla="*/ 651460 h 1663969"/>
                <a:gd name="connsiteX33" fmla="*/ 235913 w 2453282"/>
                <a:gd name="connsiteY33" fmla="*/ 574453 h 1663969"/>
                <a:gd name="connsiteX34" fmla="*/ 314551 w 2453282"/>
                <a:gd name="connsiteY34" fmla="*/ 476257 h 1663969"/>
                <a:gd name="connsiteX35" fmla="*/ 354888 w 2453282"/>
                <a:gd name="connsiteY35" fmla="*/ 445698 h 1663969"/>
                <a:gd name="connsiteX36" fmla="*/ 424154 w 2453282"/>
                <a:gd name="connsiteY36" fmla="*/ 491741 h 1663969"/>
                <a:gd name="connsiteX37" fmla="*/ 475900 w 2453282"/>
                <a:gd name="connsiteY37" fmla="*/ 431845 h 1663969"/>
                <a:gd name="connsiteX38" fmla="*/ 508496 w 2453282"/>
                <a:gd name="connsiteY38" fmla="*/ 408213 h 1663969"/>
                <a:gd name="connsiteX39" fmla="*/ 532166 w 2453282"/>
                <a:gd name="connsiteY39" fmla="*/ 402375 h 1663969"/>
                <a:gd name="connsiteX40" fmla="*/ 2040094 w 2453282"/>
                <a:gd name="connsiteY40" fmla="*/ 1578 h 1663969"/>
                <a:gd name="connsiteX41" fmla="*/ 2089803 w 2453282"/>
                <a:gd name="connsiteY41" fmla="*/ 22358 h 1663969"/>
                <a:gd name="connsiteX42" fmla="*/ 2134622 w 2453282"/>
                <a:gd name="connsiteY42" fmla="*/ 98959 h 1663969"/>
                <a:gd name="connsiteX43" fmla="*/ 2141957 w 2453282"/>
                <a:gd name="connsiteY43" fmla="*/ 116071 h 1663969"/>
                <a:gd name="connsiteX44" fmla="*/ 2172515 w 2453282"/>
                <a:gd name="connsiteY44" fmla="*/ 73697 h 1663969"/>
                <a:gd name="connsiteX45" fmla="*/ 2223854 w 2453282"/>
                <a:gd name="connsiteY45" fmla="*/ 90810 h 1663969"/>
                <a:gd name="connsiteX46" fmla="*/ 2273562 w 2453282"/>
                <a:gd name="connsiteY46" fmla="*/ 167002 h 1663969"/>
                <a:gd name="connsiteX47" fmla="*/ 2326530 w 2453282"/>
                <a:gd name="connsiteY47" fmla="*/ 307164 h 1663969"/>
                <a:gd name="connsiteX48" fmla="*/ 2333864 w 2453282"/>
                <a:gd name="connsiteY48" fmla="*/ 328352 h 1663969"/>
                <a:gd name="connsiteX49" fmla="*/ 2338346 w 2453282"/>
                <a:gd name="connsiteY49" fmla="*/ 282718 h 1663969"/>
                <a:gd name="connsiteX50" fmla="*/ 2350570 w 2453282"/>
                <a:gd name="connsiteY50" fmla="*/ 250937 h 1663969"/>
                <a:gd name="connsiteX51" fmla="*/ 2396611 w 2453282"/>
                <a:gd name="connsiteY51" fmla="*/ 222823 h 1663969"/>
                <a:gd name="connsiteX52" fmla="*/ 2432874 w 2453282"/>
                <a:gd name="connsiteY52" fmla="*/ 257049 h 1663969"/>
                <a:gd name="connsiteX53" fmla="*/ 2453247 w 2453282"/>
                <a:gd name="connsiteY53" fmla="*/ 394766 h 1663969"/>
                <a:gd name="connsiteX54" fmla="*/ 2414132 w 2453282"/>
                <a:gd name="connsiteY54" fmla="*/ 698723 h 1663969"/>
                <a:gd name="connsiteX55" fmla="*/ 2327346 w 2453282"/>
                <a:gd name="connsiteY55" fmla="*/ 1097208 h 1663969"/>
                <a:gd name="connsiteX56" fmla="*/ 2326123 w 2453282"/>
                <a:gd name="connsiteY56" fmla="*/ 1107393 h 1663969"/>
                <a:gd name="connsiteX57" fmla="*/ 2176590 w 2453282"/>
                <a:gd name="connsiteY57" fmla="*/ 1159140 h 1663969"/>
                <a:gd name="connsiteX58" fmla="*/ 1839222 w 2453282"/>
                <a:gd name="connsiteY58" fmla="*/ 1271596 h 1663969"/>
                <a:gd name="connsiteX59" fmla="*/ 1813146 w 2453282"/>
                <a:gd name="connsiteY59" fmla="*/ 1276892 h 1663969"/>
                <a:gd name="connsiteX60" fmla="*/ 1672983 w 2453282"/>
                <a:gd name="connsiteY60" fmla="*/ 1034868 h 1663969"/>
                <a:gd name="connsiteX61" fmla="*/ 1617570 w 2453282"/>
                <a:gd name="connsiteY61" fmla="*/ 796918 h 1663969"/>
                <a:gd name="connsiteX62" fmla="*/ 1597198 w 2453282"/>
                <a:gd name="connsiteY62" fmla="*/ 527187 h 1663969"/>
                <a:gd name="connsiteX63" fmla="*/ 1579270 w 2453282"/>
                <a:gd name="connsiteY63" fmla="*/ 442031 h 1663969"/>
                <a:gd name="connsiteX64" fmla="*/ 1598013 w 2453282"/>
                <a:gd name="connsiteY64" fmla="*/ 416768 h 1663969"/>
                <a:gd name="connsiteX65" fmla="*/ 1695801 w 2453282"/>
                <a:gd name="connsiteY65" fmla="*/ 466478 h 1663969"/>
                <a:gd name="connsiteX66" fmla="*/ 1752029 w 2453282"/>
                <a:gd name="connsiteY66" fmla="*/ 612344 h 1663969"/>
                <a:gd name="connsiteX67" fmla="*/ 1772808 w 2453282"/>
                <a:gd name="connsiteY67" fmla="*/ 812401 h 1663969"/>
                <a:gd name="connsiteX68" fmla="*/ 1777290 w 2453282"/>
                <a:gd name="connsiteY68" fmla="*/ 842145 h 1663969"/>
                <a:gd name="connsiteX69" fmla="*/ 1787883 w 2453282"/>
                <a:gd name="connsiteY69" fmla="*/ 761878 h 1663969"/>
                <a:gd name="connsiteX70" fmla="*/ 1809886 w 2453282"/>
                <a:gd name="connsiteY70" fmla="*/ 251751 h 1663969"/>
                <a:gd name="connsiteX71" fmla="*/ 1824962 w 2453282"/>
                <a:gd name="connsiteY71" fmla="*/ 92032 h 1663969"/>
                <a:gd name="connsiteX72" fmla="*/ 1834741 w 2453282"/>
                <a:gd name="connsiteY72" fmla="*/ 61066 h 1663969"/>
                <a:gd name="connsiteX73" fmla="*/ 1906859 w 2453282"/>
                <a:gd name="connsiteY73" fmla="*/ 50065 h 1663969"/>
                <a:gd name="connsiteX74" fmla="*/ 1934972 w 2453282"/>
                <a:gd name="connsiteY74" fmla="*/ 135222 h 1663969"/>
                <a:gd name="connsiteX75" fmla="*/ 1943529 w 2453282"/>
                <a:gd name="connsiteY75" fmla="*/ 336501 h 1663969"/>
                <a:gd name="connsiteX76" fmla="*/ 1996905 w 2453282"/>
                <a:gd name="connsiteY76" fmla="*/ 549597 h 1663969"/>
                <a:gd name="connsiteX77" fmla="*/ 2040094 w 2453282"/>
                <a:gd name="connsiteY77" fmla="*/ 305942 h 1663969"/>
                <a:gd name="connsiteX78" fmla="*/ 2006683 w 2453282"/>
                <a:gd name="connsiteY78" fmla="*/ 122183 h 1663969"/>
                <a:gd name="connsiteX79" fmla="*/ 2003424 w 2453282"/>
                <a:gd name="connsiteY79" fmla="*/ 43953 h 1663969"/>
                <a:gd name="connsiteX80" fmla="*/ 2040094 w 2453282"/>
                <a:gd name="connsiteY80" fmla="*/ 1578 h 166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453282" h="1663969">
                  <a:moveTo>
                    <a:pt x="532166" y="402375"/>
                  </a:moveTo>
                  <a:cubicBezTo>
                    <a:pt x="554436" y="402126"/>
                    <a:pt x="571549" y="418093"/>
                    <a:pt x="574910" y="445291"/>
                  </a:cubicBezTo>
                  <a:cubicBezTo>
                    <a:pt x="577762" y="469738"/>
                    <a:pt x="571650" y="492555"/>
                    <a:pt x="561465" y="514150"/>
                  </a:cubicBezTo>
                  <a:cubicBezTo>
                    <a:pt x="537833" y="563451"/>
                    <a:pt x="512164" y="611938"/>
                    <a:pt x="489753" y="661646"/>
                  </a:cubicBezTo>
                  <a:cubicBezTo>
                    <a:pt x="454305" y="741914"/>
                    <a:pt x="453898" y="827478"/>
                    <a:pt x="455935" y="913450"/>
                  </a:cubicBezTo>
                  <a:cubicBezTo>
                    <a:pt x="456342" y="923228"/>
                    <a:pt x="455935" y="933414"/>
                    <a:pt x="455935" y="948898"/>
                  </a:cubicBezTo>
                  <a:cubicBezTo>
                    <a:pt x="503606" y="881261"/>
                    <a:pt x="542722" y="815662"/>
                    <a:pt x="565946" y="741914"/>
                  </a:cubicBezTo>
                  <a:cubicBezTo>
                    <a:pt x="585504" y="679166"/>
                    <a:pt x="603840" y="616419"/>
                    <a:pt x="622989" y="553672"/>
                  </a:cubicBezTo>
                  <a:cubicBezTo>
                    <a:pt x="629101" y="533707"/>
                    <a:pt x="638065" y="514557"/>
                    <a:pt x="653141" y="499074"/>
                  </a:cubicBezTo>
                  <a:cubicBezTo>
                    <a:pt x="669031" y="482369"/>
                    <a:pt x="688181" y="472590"/>
                    <a:pt x="711406" y="480739"/>
                  </a:cubicBezTo>
                  <a:cubicBezTo>
                    <a:pt x="733001" y="488481"/>
                    <a:pt x="735445" y="508853"/>
                    <a:pt x="736667" y="527595"/>
                  </a:cubicBezTo>
                  <a:cubicBezTo>
                    <a:pt x="740334" y="577304"/>
                    <a:pt x="729741" y="626198"/>
                    <a:pt x="718739" y="674277"/>
                  </a:cubicBezTo>
                  <a:cubicBezTo>
                    <a:pt x="696330" y="773287"/>
                    <a:pt x="671069" y="871482"/>
                    <a:pt x="650289" y="970899"/>
                  </a:cubicBezTo>
                  <a:cubicBezTo>
                    <a:pt x="629101" y="1072762"/>
                    <a:pt x="611173" y="1175846"/>
                    <a:pt x="595282" y="1278931"/>
                  </a:cubicBezTo>
                  <a:cubicBezTo>
                    <a:pt x="594876" y="1281375"/>
                    <a:pt x="595282" y="1284227"/>
                    <a:pt x="595282" y="1287080"/>
                  </a:cubicBezTo>
                  <a:cubicBezTo>
                    <a:pt x="601802" y="1285857"/>
                    <a:pt x="601394" y="1280560"/>
                    <a:pt x="602617" y="1276079"/>
                  </a:cubicBezTo>
                  <a:cubicBezTo>
                    <a:pt x="633583" y="1185217"/>
                    <a:pt x="660474" y="1092727"/>
                    <a:pt x="709776" y="1009607"/>
                  </a:cubicBezTo>
                  <a:cubicBezTo>
                    <a:pt x="737075" y="963566"/>
                    <a:pt x="772930" y="926895"/>
                    <a:pt x="828751" y="915487"/>
                  </a:cubicBezTo>
                  <a:cubicBezTo>
                    <a:pt x="846678" y="911819"/>
                    <a:pt x="864199" y="913857"/>
                    <a:pt x="880905" y="919154"/>
                  </a:cubicBezTo>
                  <a:cubicBezTo>
                    <a:pt x="891090" y="922414"/>
                    <a:pt x="899240" y="928524"/>
                    <a:pt x="891498" y="941971"/>
                  </a:cubicBezTo>
                  <a:cubicBezTo>
                    <a:pt x="834048" y="1038536"/>
                    <a:pt x="810009" y="1147732"/>
                    <a:pt x="774153" y="1252039"/>
                  </a:cubicBezTo>
                  <a:cubicBezTo>
                    <a:pt x="742779" y="1344123"/>
                    <a:pt x="704886" y="1432539"/>
                    <a:pt x="642954" y="1508732"/>
                  </a:cubicBezTo>
                  <a:cubicBezTo>
                    <a:pt x="623804" y="1530327"/>
                    <a:pt x="605061" y="1551921"/>
                    <a:pt x="585912" y="1573516"/>
                  </a:cubicBezTo>
                  <a:cubicBezTo>
                    <a:pt x="559427" y="1599185"/>
                    <a:pt x="532536" y="1625261"/>
                    <a:pt x="506052" y="1650524"/>
                  </a:cubicBezTo>
                  <a:cubicBezTo>
                    <a:pt x="499940" y="1656636"/>
                    <a:pt x="494236" y="1663969"/>
                    <a:pt x="484457" y="1663969"/>
                  </a:cubicBezTo>
                  <a:cubicBezTo>
                    <a:pt x="329626" y="1591851"/>
                    <a:pt x="174388" y="1519733"/>
                    <a:pt x="19557" y="1447207"/>
                  </a:cubicBezTo>
                  <a:cubicBezTo>
                    <a:pt x="13446" y="1443947"/>
                    <a:pt x="6520" y="1440688"/>
                    <a:pt x="0" y="1437428"/>
                  </a:cubicBezTo>
                  <a:cubicBezTo>
                    <a:pt x="3260" y="1305007"/>
                    <a:pt x="4889" y="1172994"/>
                    <a:pt x="13039" y="1040574"/>
                  </a:cubicBezTo>
                  <a:cubicBezTo>
                    <a:pt x="20780" y="916302"/>
                    <a:pt x="26077" y="791215"/>
                    <a:pt x="57450" y="669795"/>
                  </a:cubicBezTo>
                  <a:cubicBezTo>
                    <a:pt x="67229" y="631087"/>
                    <a:pt x="81083" y="593602"/>
                    <a:pt x="104714" y="560599"/>
                  </a:cubicBezTo>
                  <a:cubicBezTo>
                    <a:pt x="116530" y="543894"/>
                    <a:pt x="130384" y="529633"/>
                    <a:pt x="152793" y="532485"/>
                  </a:cubicBezTo>
                  <a:cubicBezTo>
                    <a:pt x="169092" y="534522"/>
                    <a:pt x="188649" y="561006"/>
                    <a:pt x="191909" y="583009"/>
                  </a:cubicBezTo>
                  <a:cubicBezTo>
                    <a:pt x="195168" y="606233"/>
                    <a:pt x="190686" y="628643"/>
                    <a:pt x="185389" y="651460"/>
                  </a:cubicBezTo>
                  <a:cubicBezTo>
                    <a:pt x="202094" y="625791"/>
                    <a:pt x="218800" y="599714"/>
                    <a:pt x="235913" y="574453"/>
                  </a:cubicBezTo>
                  <a:cubicBezTo>
                    <a:pt x="259545" y="539411"/>
                    <a:pt x="284400" y="506001"/>
                    <a:pt x="314551" y="476257"/>
                  </a:cubicBezTo>
                  <a:cubicBezTo>
                    <a:pt x="326774" y="464034"/>
                    <a:pt x="340220" y="453847"/>
                    <a:pt x="354888" y="445698"/>
                  </a:cubicBezTo>
                  <a:cubicBezTo>
                    <a:pt x="394004" y="424918"/>
                    <a:pt x="425784" y="445291"/>
                    <a:pt x="424154" y="491741"/>
                  </a:cubicBezTo>
                  <a:cubicBezTo>
                    <a:pt x="442489" y="470961"/>
                    <a:pt x="456750" y="449366"/>
                    <a:pt x="475900" y="431845"/>
                  </a:cubicBezTo>
                  <a:cubicBezTo>
                    <a:pt x="486086" y="422881"/>
                    <a:pt x="496273" y="413917"/>
                    <a:pt x="508496" y="408213"/>
                  </a:cubicBezTo>
                  <a:cubicBezTo>
                    <a:pt x="516747" y="404343"/>
                    <a:pt x="524743" y="402458"/>
                    <a:pt x="532166" y="402375"/>
                  </a:cubicBezTo>
                  <a:close/>
                  <a:moveTo>
                    <a:pt x="2040094" y="1578"/>
                  </a:moveTo>
                  <a:cubicBezTo>
                    <a:pt x="2061282" y="-4533"/>
                    <a:pt x="2076358" y="8098"/>
                    <a:pt x="2089803" y="22358"/>
                  </a:cubicBezTo>
                  <a:cubicBezTo>
                    <a:pt x="2110175" y="44768"/>
                    <a:pt x="2121991" y="72067"/>
                    <a:pt x="2134622" y="98959"/>
                  </a:cubicBezTo>
                  <a:cubicBezTo>
                    <a:pt x="2136659" y="103440"/>
                    <a:pt x="2138696" y="108330"/>
                    <a:pt x="2141957" y="116071"/>
                  </a:cubicBezTo>
                  <a:cubicBezTo>
                    <a:pt x="2143994" y="93662"/>
                    <a:pt x="2154179" y="79401"/>
                    <a:pt x="2172515" y="73697"/>
                  </a:cubicBezTo>
                  <a:cubicBezTo>
                    <a:pt x="2192887" y="67993"/>
                    <a:pt x="2209593" y="76142"/>
                    <a:pt x="2223854" y="90810"/>
                  </a:cubicBezTo>
                  <a:cubicBezTo>
                    <a:pt x="2245855" y="112811"/>
                    <a:pt x="2260524" y="139296"/>
                    <a:pt x="2273562" y="167002"/>
                  </a:cubicBezTo>
                  <a:cubicBezTo>
                    <a:pt x="2294750" y="212230"/>
                    <a:pt x="2311047" y="259494"/>
                    <a:pt x="2326530" y="307164"/>
                  </a:cubicBezTo>
                  <a:cubicBezTo>
                    <a:pt x="2328567" y="313276"/>
                    <a:pt x="2330605" y="319388"/>
                    <a:pt x="2333864" y="328352"/>
                  </a:cubicBezTo>
                  <a:cubicBezTo>
                    <a:pt x="2335494" y="310831"/>
                    <a:pt x="2336717" y="296571"/>
                    <a:pt x="2338346" y="282718"/>
                  </a:cubicBezTo>
                  <a:cubicBezTo>
                    <a:pt x="2339976" y="271310"/>
                    <a:pt x="2343643" y="260308"/>
                    <a:pt x="2350570" y="250937"/>
                  </a:cubicBezTo>
                  <a:cubicBezTo>
                    <a:pt x="2361978" y="235046"/>
                    <a:pt x="2376239" y="221193"/>
                    <a:pt x="2396611" y="222823"/>
                  </a:cubicBezTo>
                  <a:cubicBezTo>
                    <a:pt x="2416577" y="224046"/>
                    <a:pt x="2425948" y="240343"/>
                    <a:pt x="2432874" y="257049"/>
                  </a:cubicBezTo>
                  <a:cubicBezTo>
                    <a:pt x="2450802" y="301460"/>
                    <a:pt x="2453654" y="347910"/>
                    <a:pt x="2453247" y="394766"/>
                  </a:cubicBezTo>
                  <a:cubicBezTo>
                    <a:pt x="2451617" y="497443"/>
                    <a:pt x="2432874" y="598083"/>
                    <a:pt x="2414132" y="698723"/>
                  </a:cubicBezTo>
                  <a:cubicBezTo>
                    <a:pt x="2389278" y="832366"/>
                    <a:pt x="2359126" y="965195"/>
                    <a:pt x="2327346" y="1097208"/>
                  </a:cubicBezTo>
                  <a:cubicBezTo>
                    <a:pt x="2326530" y="1100467"/>
                    <a:pt x="2326530" y="1104135"/>
                    <a:pt x="2326123" y="1107393"/>
                  </a:cubicBezTo>
                  <a:cubicBezTo>
                    <a:pt x="2276414" y="1124507"/>
                    <a:pt x="2226706" y="1142434"/>
                    <a:pt x="2176590" y="1159140"/>
                  </a:cubicBezTo>
                  <a:cubicBezTo>
                    <a:pt x="2064134" y="1197032"/>
                    <a:pt x="1951678" y="1234517"/>
                    <a:pt x="1839222" y="1271596"/>
                  </a:cubicBezTo>
                  <a:cubicBezTo>
                    <a:pt x="1831074" y="1275263"/>
                    <a:pt x="1822924" y="1282189"/>
                    <a:pt x="1813146" y="1276892"/>
                  </a:cubicBezTo>
                  <a:cubicBezTo>
                    <a:pt x="1763030" y="1198255"/>
                    <a:pt x="1711283" y="1120432"/>
                    <a:pt x="1672983" y="1034868"/>
                  </a:cubicBezTo>
                  <a:cubicBezTo>
                    <a:pt x="1639165" y="959083"/>
                    <a:pt x="1623682" y="879223"/>
                    <a:pt x="1617570" y="796918"/>
                  </a:cubicBezTo>
                  <a:cubicBezTo>
                    <a:pt x="1611051" y="706872"/>
                    <a:pt x="1605347" y="616826"/>
                    <a:pt x="1597198" y="527187"/>
                  </a:cubicBezTo>
                  <a:cubicBezTo>
                    <a:pt x="1594754" y="498259"/>
                    <a:pt x="1585790" y="470144"/>
                    <a:pt x="1579270" y="442031"/>
                  </a:cubicBezTo>
                  <a:cubicBezTo>
                    <a:pt x="1574789" y="422880"/>
                    <a:pt x="1578048" y="416768"/>
                    <a:pt x="1598013" y="416768"/>
                  </a:cubicBezTo>
                  <a:cubicBezTo>
                    <a:pt x="1639165" y="416768"/>
                    <a:pt x="1670539" y="435919"/>
                    <a:pt x="1695801" y="466478"/>
                  </a:cubicBezTo>
                  <a:cubicBezTo>
                    <a:pt x="1730841" y="508852"/>
                    <a:pt x="1742250" y="560191"/>
                    <a:pt x="1752029" y="612344"/>
                  </a:cubicBezTo>
                  <a:cubicBezTo>
                    <a:pt x="1763844" y="678351"/>
                    <a:pt x="1768734" y="745580"/>
                    <a:pt x="1772808" y="812401"/>
                  </a:cubicBezTo>
                  <a:cubicBezTo>
                    <a:pt x="1773623" y="822587"/>
                    <a:pt x="1774846" y="832366"/>
                    <a:pt x="1777290" y="842145"/>
                  </a:cubicBezTo>
                  <a:cubicBezTo>
                    <a:pt x="1785031" y="816068"/>
                    <a:pt x="1785847" y="788769"/>
                    <a:pt x="1787883" y="761878"/>
                  </a:cubicBezTo>
                  <a:cubicBezTo>
                    <a:pt x="1802552" y="591972"/>
                    <a:pt x="1809886" y="422066"/>
                    <a:pt x="1809886" y="251751"/>
                  </a:cubicBezTo>
                  <a:cubicBezTo>
                    <a:pt x="1809886" y="198376"/>
                    <a:pt x="1811923" y="144593"/>
                    <a:pt x="1824962" y="92032"/>
                  </a:cubicBezTo>
                  <a:cubicBezTo>
                    <a:pt x="1827406" y="81438"/>
                    <a:pt x="1830258" y="70845"/>
                    <a:pt x="1834741" y="61066"/>
                  </a:cubicBezTo>
                  <a:cubicBezTo>
                    <a:pt x="1850223" y="28063"/>
                    <a:pt x="1881190" y="23173"/>
                    <a:pt x="1906859" y="50065"/>
                  </a:cubicBezTo>
                  <a:cubicBezTo>
                    <a:pt x="1929269" y="73697"/>
                    <a:pt x="1933343" y="104663"/>
                    <a:pt x="1934972" y="135222"/>
                  </a:cubicBezTo>
                  <a:cubicBezTo>
                    <a:pt x="1938639" y="202043"/>
                    <a:pt x="1939455" y="269272"/>
                    <a:pt x="1943529" y="336501"/>
                  </a:cubicBezTo>
                  <a:cubicBezTo>
                    <a:pt x="1948011" y="409027"/>
                    <a:pt x="1969606" y="477886"/>
                    <a:pt x="1996905" y="549597"/>
                  </a:cubicBezTo>
                  <a:cubicBezTo>
                    <a:pt x="2020945" y="466885"/>
                    <a:pt x="2043762" y="388654"/>
                    <a:pt x="2040094" y="305942"/>
                  </a:cubicBezTo>
                  <a:cubicBezTo>
                    <a:pt x="2037242" y="243195"/>
                    <a:pt x="2019314" y="183300"/>
                    <a:pt x="2006683" y="122183"/>
                  </a:cubicBezTo>
                  <a:cubicBezTo>
                    <a:pt x="2001387" y="96106"/>
                    <a:pt x="1996090" y="70437"/>
                    <a:pt x="2003424" y="43953"/>
                  </a:cubicBezTo>
                  <a:cubicBezTo>
                    <a:pt x="2009128" y="23581"/>
                    <a:pt x="2019314" y="7690"/>
                    <a:pt x="2040094" y="1578"/>
                  </a:cubicBezTo>
                  <a:close/>
                </a:path>
              </a:pathLst>
            </a:custGeom>
            <a:solidFill>
              <a:srgbClr val="FDCA93"/>
            </a:solidFill>
            <a:ln w="4251" cap="flat">
              <a:noFill/>
              <a:prstDash val="solid"/>
              <a:miter/>
            </a:ln>
          </p:spPr>
          <p:txBody>
            <a:bodyPr wrap="square" rtlCol="0" anchor="ctr">
              <a:noAutofit/>
            </a:bodyPr>
            <a:lstStyle/>
            <a:p>
              <a:endParaRPr lang="en-US"/>
            </a:p>
          </p:txBody>
        </p:sp>
        <p:sp>
          <p:nvSpPr>
            <p:cNvPr id="8" name="Freeform: Shape 29">
              <a:extLst>
                <a:ext uri="{FF2B5EF4-FFF2-40B4-BE49-F238E27FC236}">
                  <a16:creationId xmlns:a16="http://schemas.microsoft.com/office/drawing/2014/main" id="{C63D2859-6DCD-453A-8471-6974BCBB5C4A}"/>
                </a:ext>
              </a:extLst>
            </p:cNvPr>
            <p:cNvSpPr/>
            <p:nvPr/>
          </p:nvSpPr>
          <p:spPr>
            <a:xfrm>
              <a:off x="4805835" y="3545770"/>
              <a:ext cx="2650044" cy="1059772"/>
            </a:xfrm>
            <a:custGeom>
              <a:avLst/>
              <a:gdLst>
                <a:gd name="connsiteX0" fmla="*/ 2748080 w 2769805"/>
                <a:gd name="connsiteY0" fmla="*/ 0 h 1107666"/>
                <a:gd name="connsiteX1" fmla="*/ 2769374 w 2769805"/>
                <a:gd name="connsiteY1" fmla="*/ 22571 h 1107666"/>
                <a:gd name="connsiteX2" fmla="*/ 2667167 w 2769805"/>
                <a:gd name="connsiteY2" fmla="*/ 1082541 h 1107666"/>
                <a:gd name="connsiteX3" fmla="*/ 2647577 w 2769805"/>
                <a:gd name="connsiteY3" fmla="*/ 1101279 h 1107666"/>
                <a:gd name="connsiteX4" fmla="*/ 135843 w 2769805"/>
                <a:gd name="connsiteY4" fmla="*/ 1107667 h 1107666"/>
                <a:gd name="connsiteX5" fmla="*/ 110717 w 2769805"/>
                <a:gd name="connsiteY5" fmla="*/ 1085096 h 1107666"/>
                <a:gd name="connsiteX6" fmla="*/ 5529 w 2769805"/>
                <a:gd name="connsiteY6" fmla="*/ 48974 h 1107666"/>
                <a:gd name="connsiteX7" fmla="*/ 3826 w 2769805"/>
                <a:gd name="connsiteY7" fmla="*/ 11072 h 1107666"/>
                <a:gd name="connsiteX8" fmla="*/ 43005 w 2769805"/>
                <a:gd name="connsiteY8" fmla="*/ 8091 h 1107666"/>
                <a:gd name="connsiteX9" fmla="*/ 2748080 w 2769805"/>
                <a:gd name="connsiteY9" fmla="*/ 0 h 1107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9805" h="1107666">
                  <a:moveTo>
                    <a:pt x="2748080" y="0"/>
                  </a:moveTo>
                  <a:cubicBezTo>
                    <a:pt x="2765966" y="0"/>
                    <a:pt x="2771503" y="2129"/>
                    <a:pt x="2769374" y="22571"/>
                  </a:cubicBezTo>
                  <a:cubicBezTo>
                    <a:pt x="2758301" y="121797"/>
                    <a:pt x="2671851" y="1019088"/>
                    <a:pt x="2667167" y="1082541"/>
                  </a:cubicBezTo>
                  <a:cubicBezTo>
                    <a:pt x="2665889" y="1097446"/>
                    <a:pt x="2662056" y="1101279"/>
                    <a:pt x="2647577" y="1101279"/>
                  </a:cubicBezTo>
                  <a:cubicBezTo>
                    <a:pt x="2514282" y="1101279"/>
                    <a:pt x="256362" y="1106815"/>
                    <a:pt x="135843" y="1107667"/>
                  </a:cubicBezTo>
                  <a:cubicBezTo>
                    <a:pt x="118382" y="1107667"/>
                    <a:pt x="112420" y="1104260"/>
                    <a:pt x="110717" y="1085096"/>
                  </a:cubicBezTo>
                  <a:cubicBezTo>
                    <a:pt x="103051" y="994814"/>
                    <a:pt x="14046" y="140109"/>
                    <a:pt x="5529" y="48974"/>
                  </a:cubicBezTo>
                  <a:cubicBezTo>
                    <a:pt x="4251" y="36198"/>
                    <a:pt x="-5118" y="18738"/>
                    <a:pt x="3826" y="11072"/>
                  </a:cubicBezTo>
                  <a:cubicBezTo>
                    <a:pt x="11917" y="4259"/>
                    <a:pt x="29377" y="8517"/>
                    <a:pt x="43005" y="8091"/>
                  </a:cubicBezTo>
                  <a:cubicBezTo>
                    <a:pt x="111569" y="8091"/>
                    <a:pt x="2492563" y="1703"/>
                    <a:pt x="2748080" y="0"/>
                  </a:cubicBezTo>
                  <a:close/>
                </a:path>
              </a:pathLst>
            </a:custGeom>
            <a:solidFill>
              <a:schemeClr val="accent4"/>
            </a:solidFill>
            <a:ln w="4251" cap="flat">
              <a:noFill/>
              <a:prstDash val="solid"/>
              <a:miter/>
            </a:ln>
          </p:spPr>
          <p:txBody>
            <a:bodyPr rtlCol="0" anchor="ctr"/>
            <a:lstStyle/>
            <a:p>
              <a:endParaRPr lang="en-US"/>
            </a:p>
          </p:txBody>
        </p:sp>
        <p:sp>
          <p:nvSpPr>
            <p:cNvPr id="9" name="Freeform: Shape 30">
              <a:extLst>
                <a:ext uri="{FF2B5EF4-FFF2-40B4-BE49-F238E27FC236}">
                  <a16:creationId xmlns:a16="http://schemas.microsoft.com/office/drawing/2014/main" id="{CC9BC5E4-350F-4E29-9DBE-61F8CC9855A1}"/>
                </a:ext>
              </a:extLst>
            </p:cNvPr>
            <p:cNvSpPr/>
            <p:nvPr/>
          </p:nvSpPr>
          <p:spPr>
            <a:xfrm>
              <a:off x="5816361" y="3545771"/>
              <a:ext cx="1639520" cy="1056893"/>
            </a:xfrm>
            <a:custGeom>
              <a:avLst/>
              <a:gdLst>
                <a:gd name="connsiteX0" fmla="*/ 1492947 w 1513733"/>
                <a:gd name="connsiteY0" fmla="*/ 0 h 1056893"/>
                <a:gd name="connsiteX1" fmla="*/ 1513321 w 1513733"/>
                <a:gd name="connsiteY1" fmla="*/ 21595 h 1056893"/>
                <a:gd name="connsiteX2" fmla="*/ 1415533 w 1513733"/>
                <a:gd name="connsiteY2" fmla="*/ 1035734 h 1056893"/>
                <a:gd name="connsiteX3" fmla="*/ 1396790 w 1513733"/>
                <a:gd name="connsiteY3" fmla="*/ 1053661 h 1056893"/>
                <a:gd name="connsiteX4" fmla="*/ 190641 w 1513733"/>
                <a:gd name="connsiteY4" fmla="*/ 1056412 h 1056893"/>
                <a:gd name="connsiteX5" fmla="*/ 0 w 1513733"/>
                <a:gd name="connsiteY5" fmla="*/ 1056893 h 1056893"/>
                <a:gd name="connsiteX6" fmla="*/ 938674 w 1513733"/>
                <a:gd name="connsiteY6" fmla="*/ 2073 h 1056893"/>
                <a:gd name="connsiteX7" fmla="*/ 994644 w 1513733"/>
                <a:gd name="connsiteY7" fmla="*/ 1897 h 1056893"/>
                <a:gd name="connsiteX8" fmla="*/ 1492947 w 1513733"/>
                <a:gd name="connsiteY8" fmla="*/ 0 h 10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3733" h="1056893">
                  <a:moveTo>
                    <a:pt x="1492947" y="0"/>
                  </a:moveTo>
                  <a:cubicBezTo>
                    <a:pt x="1510060" y="0"/>
                    <a:pt x="1515358" y="2037"/>
                    <a:pt x="1513321" y="21595"/>
                  </a:cubicBezTo>
                  <a:cubicBezTo>
                    <a:pt x="1502727" y="116531"/>
                    <a:pt x="1420014" y="975024"/>
                    <a:pt x="1415533" y="1035734"/>
                  </a:cubicBezTo>
                  <a:cubicBezTo>
                    <a:pt x="1414310" y="1049994"/>
                    <a:pt x="1410643" y="1053661"/>
                    <a:pt x="1396790" y="1053661"/>
                  </a:cubicBezTo>
                  <a:cubicBezTo>
                    <a:pt x="1333024" y="1053661"/>
                    <a:pt x="761068" y="1054986"/>
                    <a:pt x="190641" y="1056412"/>
                  </a:cubicBezTo>
                  <a:lnTo>
                    <a:pt x="0" y="1056893"/>
                  </a:lnTo>
                  <a:lnTo>
                    <a:pt x="938674" y="2073"/>
                  </a:lnTo>
                  <a:lnTo>
                    <a:pt x="994644" y="1897"/>
                  </a:lnTo>
                  <a:cubicBezTo>
                    <a:pt x="1243615" y="1095"/>
                    <a:pt x="1431830" y="407"/>
                    <a:pt x="1492947" y="0"/>
                  </a:cubicBezTo>
                  <a:close/>
                </a:path>
              </a:pathLst>
            </a:custGeom>
            <a:solidFill>
              <a:schemeClr val="accent4">
                <a:lumMod val="75000"/>
              </a:schemeClr>
            </a:solidFill>
            <a:ln w="4251" cap="flat">
              <a:noFill/>
              <a:prstDash val="solid"/>
              <a:miter/>
            </a:ln>
          </p:spPr>
          <p:txBody>
            <a:bodyPr wrap="square" rtlCol="0" anchor="ctr">
              <a:noAutofit/>
            </a:bodyPr>
            <a:lstStyle/>
            <a:p>
              <a:endParaRPr lang="en-US"/>
            </a:p>
          </p:txBody>
        </p:sp>
      </p:grpSp>
      <p:sp>
        <p:nvSpPr>
          <p:cNvPr id="10" name="Rounded Rectangle 12">
            <a:extLst>
              <a:ext uri="{FF2B5EF4-FFF2-40B4-BE49-F238E27FC236}">
                <a16:creationId xmlns:a16="http://schemas.microsoft.com/office/drawing/2014/main" id="{EF41B1AB-9129-40C8-BE05-778AD66D2DAA}"/>
              </a:ext>
            </a:extLst>
          </p:cNvPr>
          <p:cNvSpPr>
            <a:spLocks noChangeAspect="1"/>
          </p:cNvSpPr>
          <p:nvPr/>
        </p:nvSpPr>
        <p:spPr>
          <a:xfrm>
            <a:off x="6514420" y="2605858"/>
            <a:ext cx="807568" cy="962362"/>
          </a:xfrm>
          <a:custGeom>
            <a:avLst/>
            <a:gdLst/>
            <a:ahLst/>
            <a:cxnLst/>
            <a:rect l="l" t="t" r="r" b="b"/>
            <a:pathLst>
              <a:path w="3312367" h="3947283">
                <a:moveTo>
                  <a:pt x="2537615" y="3705909"/>
                </a:moveTo>
                <a:cubicBezTo>
                  <a:pt x="2512344" y="3705909"/>
                  <a:pt x="2491857" y="3726396"/>
                  <a:pt x="2491857" y="3751667"/>
                </a:cubicBezTo>
                <a:cubicBezTo>
                  <a:pt x="2491857" y="3776938"/>
                  <a:pt x="2512344" y="3797425"/>
                  <a:pt x="2537615" y="3797425"/>
                </a:cubicBezTo>
                <a:lnTo>
                  <a:pt x="2762175" y="3797425"/>
                </a:lnTo>
                <a:cubicBezTo>
                  <a:pt x="2787446" y="3797425"/>
                  <a:pt x="2807933" y="3776938"/>
                  <a:pt x="2807933" y="3751667"/>
                </a:cubicBezTo>
                <a:cubicBezTo>
                  <a:pt x="2807933" y="3726396"/>
                  <a:pt x="2787446" y="3705909"/>
                  <a:pt x="2762175" y="3705909"/>
                </a:cubicBezTo>
                <a:close/>
                <a:moveTo>
                  <a:pt x="1141114" y="3408594"/>
                </a:moveTo>
                <a:cubicBezTo>
                  <a:pt x="1097903" y="3408594"/>
                  <a:pt x="1062874" y="3443623"/>
                  <a:pt x="1062874" y="3486834"/>
                </a:cubicBezTo>
                <a:cubicBezTo>
                  <a:pt x="1062874" y="3530045"/>
                  <a:pt x="1097903" y="3565073"/>
                  <a:pt x="1141114" y="3565073"/>
                </a:cubicBezTo>
                <a:lnTo>
                  <a:pt x="1525078" y="3565074"/>
                </a:lnTo>
                <a:cubicBezTo>
                  <a:pt x="1568289" y="3565074"/>
                  <a:pt x="1603318" y="3530045"/>
                  <a:pt x="1603318" y="3486834"/>
                </a:cubicBezTo>
                <a:lnTo>
                  <a:pt x="1603319" y="3486834"/>
                </a:lnTo>
                <a:cubicBezTo>
                  <a:pt x="1603319" y="3443623"/>
                  <a:pt x="1568290" y="3408594"/>
                  <a:pt x="1525079" y="3408594"/>
                </a:cubicBezTo>
                <a:close/>
                <a:moveTo>
                  <a:pt x="2129393" y="1705414"/>
                </a:moveTo>
                <a:lnTo>
                  <a:pt x="2129393" y="3580170"/>
                </a:lnTo>
                <a:lnTo>
                  <a:pt x="3126216" y="3580170"/>
                </a:lnTo>
                <a:lnTo>
                  <a:pt x="3126216" y="1705414"/>
                </a:lnTo>
                <a:close/>
                <a:moveTo>
                  <a:pt x="2481193" y="1533789"/>
                </a:moveTo>
                <a:cubicBezTo>
                  <a:pt x="2462682" y="1533789"/>
                  <a:pt x="2447676" y="1548795"/>
                  <a:pt x="2447676" y="1567306"/>
                </a:cubicBezTo>
                <a:lnTo>
                  <a:pt x="2447676" y="1572258"/>
                </a:lnTo>
                <a:cubicBezTo>
                  <a:pt x="2447676" y="1590769"/>
                  <a:pt x="2462682" y="1605775"/>
                  <a:pt x="2481193" y="1605775"/>
                </a:cubicBezTo>
                <a:lnTo>
                  <a:pt x="2774415" y="1605775"/>
                </a:lnTo>
                <a:cubicBezTo>
                  <a:pt x="2792926" y="1605775"/>
                  <a:pt x="2807932" y="1590769"/>
                  <a:pt x="2807932" y="1572258"/>
                </a:cubicBezTo>
                <a:lnTo>
                  <a:pt x="2807932" y="1567306"/>
                </a:lnTo>
                <a:cubicBezTo>
                  <a:pt x="2807932" y="1548795"/>
                  <a:pt x="2792926" y="1533789"/>
                  <a:pt x="2774415" y="1533789"/>
                </a:cubicBezTo>
                <a:close/>
                <a:moveTo>
                  <a:pt x="2113478" y="1418392"/>
                </a:moveTo>
                <a:lnTo>
                  <a:pt x="3142130" y="1418392"/>
                </a:lnTo>
                <a:cubicBezTo>
                  <a:pt x="3236149" y="1418392"/>
                  <a:pt x="3312367" y="1494610"/>
                  <a:pt x="3312367" y="1588629"/>
                </a:cubicBezTo>
                <a:lnTo>
                  <a:pt x="3312367" y="3777046"/>
                </a:lnTo>
                <a:cubicBezTo>
                  <a:pt x="3312367" y="3871065"/>
                  <a:pt x="3236149" y="3947283"/>
                  <a:pt x="3142130" y="3947283"/>
                </a:cubicBezTo>
                <a:lnTo>
                  <a:pt x="2113478" y="3947283"/>
                </a:lnTo>
                <a:cubicBezTo>
                  <a:pt x="2019459" y="3947283"/>
                  <a:pt x="1943241" y="3871065"/>
                  <a:pt x="1943241" y="3777046"/>
                </a:cubicBezTo>
                <a:lnTo>
                  <a:pt x="1943241" y="1588629"/>
                </a:lnTo>
                <a:cubicBezTo>
                  <a:pt x="1943241" y="1494610"/>
                  <a:pt x="2019459" y="1418392"/>
                  <a:pt x="2113478" y="1418392"/>
                </a:cubicBezTo>
                <a:close/>
                <a:moveTo>
                  <a:pt x="1006317" y="157391"/>
                </a:moveTo>
                <a:cubicBezTo>
                  <a:pt x="987806" y="157391"/>
                  <a:pt x="972800" y="172397"/>
                  <a:pt x="972800" y="190908"/>
                </a:cubicBezTo>
                <a:lnTo>
                  <a:pt x="972800" y="195860"/>
                </a:lnTo>
                <a:cubicBezTo>
                  <a:pt x="972800" y="214371"/>
                  <a:pt x="987806" y="229377"/>
                  <a:pt x="1006317" y="229377"/>
                </a:cubicBezTo>
                <a:lnTo>
                  <a:pt x="1659876" y="229377"/>
                </a:lnTo>
                <a:cubicBezTo>
                  <a:pt x="1678387" y="229377"/>
                  <a:pt x="1693393" y="214371"/>
                  <a:pt x="1693393" y="195860"/>
                </a:cubicBezTo>
                <a:lnTo>
                  <a:pt x="1693393" y="190908"/>
                </a:lnTo>
                <a:cubicBezTo>
                  <a:pt x="1693393" y="172397"/>
                  <a:pt x="1678387" y="157391"/>
                  <a:pt x="1659876" y="157391"/>
                </a:cubicBezTo>
                <a:close/>
                <a:moveTo>
                  <a:pt x="264780" y="0"/>
                </a:moveTo>
                <a:lnTo>
                  <a:pt x="2401413" y="0"/>
                </a:lnTo>
                <a:cubicBezTo>
                  <a:pt x="2547647" y="0"/>
                  <a:pt x="2666193" y="118546"/>
                  <a:pt x="2666193" y="264780"/>
                </a:cubicBezTo>
                <a:lnTo>
                  <a:pt x="2666193" y="1345374"/>
                </a:lnTo>
                <a:lnTo>
                  <a:pt x="2369517" y="1345374"/>
                </a:lnTo>
                <a:lnTo>
                  <a:pt x="2369517" y="366783"/>
                </a:lnTo>
                <a:lnTo>
                  <a:pt x="296676" y="366783"/>
                </a:lnTo>
                <a:lnTo>
                  <a:pt x="296676" y="3219873"/>
                </a:lnTo>
                <a:lnTo>
                  <a:pt x="1867527" y="3219873"/>
                </a:lnTo>
                <a:lnTo>
                  <a:pt x="1867527" y="3778374"/>
                </a:lnTo>
                <a:lnTo>
                  <a:pt x="264780" y="3778374"/>
                </a:lnTo>
                <a:cubicBezTo>
                  <a:pt x="118546" y="3778374"/>
                  <a:pt x="0" y="3659828"/>
                  <a:pt x="0" y="3513594"/>
                </a:cubicBezTo>
                <a:lnTo>
                  <a:pt x="0" y="264780"/>
                </a:lnTo>
                <a:cubicBezTo>
                  <a:pt x="0" y="118546"/>
                  <a:pt x="118546" y="0"/>
                  <a:pt x="26478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dirty="0"/>
          </a:p>
        </p:txBody>
      </p:sp>
      <p:sp>
        <p:nvSpPr>
          <p:cNvPr id="12" name="Rounded Rectangle 3">
            <a:extLst>
              <a:ext uri="{FF2B5EF4-FFF2-40B4-BE49-F238E27FC236}">
                <a16:creationId xmlns:a16="http://schemas.microsoft.com/office/drawing/2014/main" id="{1A93FB0F-BD05-4D0C-BA18-FC6C46E2C789}"/>
              </a:ext>
            </a:extLst>
          </p:cNvPr>
          <p:cNvSpPr/>
          <p:nvPr/>
        </p:nvSpPr>
        <p:spPr>
          <a:xfrm>
            <a:off x="4677338" y="2370649"/>
            <a:ext cx="1495868" cy="1217624"/>
          </a:xfrm>
          <a:custGeom>
            <a:avLst/>
            <a:gdLst/>
            <a:ahLst/>
            <a:cxnLst/>
            <a:rect l="l" t="t" r="r" b="b"/>
            <a:pathLst>
              <a:path w="2481182" h="2019660">
                <a:moveTo>
                  <a:pt x="1240591" y="1481245"/>
                </a:moveTo>
                <a:cubicBezTo>
                  <a:pt x="1201062" y="1481245"/>
                  <a:pt x="1169018" y="1511885"/>
                  <a:pt x="1169018" y="1549682"/>
                </a:cubicBezTo>
                <a:cubicBezTo>
                  <a:pt x="1169018" y="1587479"/>
                  <a:pt x="1201062" y="1618119"/>
                  <a:pt x="1240591" y="1618119"/>
                </a:cubicBezTo>
                <a:cubicBezTo>
                  <a:pt x="1280120" y="1618119"/>
                  <a:pt x="1312164" y="1587479"/>
                  <a:pt x="1312164" y="1549682"/>
                </a:cubicBezTo>
                <a:cubicBezTo>
                  <a:pt x="1312164" y="1511885"/>
                  <a:pt x="1280120" y="1481245"/>
                  <a:pt x="1240591" y="1481245"/>
                </a:cubicBezTo>
                <a:close/>
                <a:moveTo>
                  <a:pt x="95430" y="81527"/>
                </a:moveTo>
                <a:lnTo>
                  <a:pt x="95430" y="91249"/>
                </a:lnTo>
                <a:lnTo>
                  <a:pt x="95430" y="1336786"/>
                </a:lnTo>
                <a:lnTo>
                  <a:pt x="95430" y="1414360"/>
                </a:lnTo>
                <a:lnTo>
                  <a:pt x="2385752" y="1414360"/>
                </a:lnTo>
                <a:lnTo>
                  <a:pt x="2385752" y="1336786"/>
                </a:lnTo>
                <a:lnTo>
                  <a:pt x="2385752" y="91249"/>
                </a:lnTo>
                <a:lnTo>
                  <a:pt x="2385752" y="81527"/>
                </a:lnTo>
                <a:close/>
                <a:moveTo>
                  <a:pt x="82232" y="0"/>
                </a:moveTo>
                <a:lnTo>
                  <a:pt x="2398950" y="0"/>
                </a:lnTo>
                <a:cubicBezTo>
                  <a:pt x="2444366" y="0"/>
                  <a:pt x="2481182" y="33399"/>
                  <a:pt x="2481182" y="74597"/>
                </a:cubicBezTo>
                <a:lnTo>
                  <a:pt x="2481182" y="1613510"/>
                </a:lnTo>
                <a:cubicBezTo>
                  <a:pt x="2481182" y="1654709"/>
                  <a:pt x="2444366" y="1688107"/>
                  <a:pt x="2398950" y="1688107"/>
                </a:cubicBezTo>
                <a:lnTo>
                  <a:pt x="1569038" y="1688107"/>
                </a:lnTo>
                <a:lnTo>
                  <a:pt x="1643796" y="1974036"/>
                </a:lnTo>
                <a:lnTo>
                  <a:pt x="1876791" y="1974036"/>
                </a:lnTo>
                <a:cubicBezTo>
                  <a:pt x="1881184" y="1974036"/>
                  <a:pt x="1884744" y="1977440"/>
                  <a:pt x="1884744" y="1981640"/>
                </a:cubicBezTo>
                <a:lnTo>
                  <a:pt x="1884744" y="2012056"/>
                </a:lnTo>
                <a:cubicBezTo>
                  <a:pt x="1884744" y="2016256"/>
                  <a:pt x="1881184" y="2019660"/>
                  <a:pt x="1876791" y="2019660"/>
                </a:cubicBezTo>
                <a:lnTo>
                  <a:pt x="604391" y="2019660"/>
                </a:lnTo>
                <a:cubicBezTo>
                  <a:pt x="599998" y="2019660"/>
                  <a:pt x="596438" y="2016256"/>
                  <a:pt x="596438" y="2012056"/>
                </a:cubicBezTo>
                <a:lnTo>
                  <a:pt x="596438" y="1981640"/>
                </a:lnTo>
                <a:cubicBezTo>
                  <a:pt x="596438" y="1977440"/>
                  <a:pt x="599998" y="1974036"/>
                  <a:pt x="604391" y="1974036"/>
                </a:cubicBezTo>
                <a:lnTo>
                  <a:pt x="837388" y="1974036"/>
                </a:lnTo>
                <a:lnTo>
                  <a:pt x="912145" y="1688107"/>
                </a:lnTo>
                <a:lnTo>
                  <a:pt x="82232" y="1688107"/>
                </a:lnTo>
                <a:cubicBezTo>
                  <a:pt x="36817" y="1688107"/>
                  <a:pt x="0" y="1654709"/>
                  <a:pt x="0" y="1613510"/>
                </a:cubicBezTo>
                <a:lnTo>
                  <a:pt x="0" y="74597"/>
                </a:lnTo>
                <a:cubicBezTo>
                  <a:pt x="0" y="33399"/>
                  <a:pt x="36817" y="0"/>
                  <a:pt x="82232" y="0"/>
                </a:cubicBezTo>
                <a:close/>
              </a:path>
            </a:pathLst>
          </a:custGeom>
          <a:solidFill>
            <a:schemeClr val="accent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cxnSp>
        <p:nvCxnSpPr>
          <p:cNvPr id="14" name="Straight Connector 36">
            <a:extLst>
              <a:ext uri="{FF2B5EF4-FFF2-40B4-BE49-F238E27FC236}">
                <a16:creationId xmlns:a16="http://schemas.microsoft.com/office/drawing/2014/main" id="{3B70649B-A5BA-407C-92E7-E231005B6E08}"/>
              </a:ext>
            </a:extLst>
          </p:cNvPr>
          <p:cNvCxnSpPr>
            <a:cxnSpLocks/>
            <a:endCxn id="19" idx="2"/>
          </p:cNvCxnSpPr>
          <p:nvPr/>
        </p:nvCxnSpPr>
        <p:spPr>
          <a:xfrm>
            <a:off x="7699109" y="5494782"/>
            <a:ext cx="798161" cy="25020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9">
            <a:extLst>
              <a:ext uri="{FF2B5EF4-FFF2-40B4-BE49-F238E27FC236}">
                <a16:creationId xmlns:a16="http://schemas.microsoft.com/office/drawing/2014/main" id="{989FD5C3-1B39-46D0-BEFC-E16193BEE14D}"/>
              </a:ext>
            </a:extLst>
          </p:cNvPr>
          <p:cNvCxnSpPr>
            <a:cxnSpLocks/>
            <a:endCxn id="18" idx="2"/>
          </p:cNvCxnSpPr>
          <p:nvPr/>
        </p:nvCxnSpPr>
        <p:spPr>
          <a:xfrm flipV="1">
            <a:off x="7550257" y="4121311"/>
            <a:ext cx="883851" cy="35384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 name="Straight Connector 4">
            <a:extLst>
              <a:ext uri="{FF2B5EF4-FFF2-40B4-BE49-F238E27FC236}">
                <a16:creationId xmlns:a16="http://schemas.microsoft.com/office/drawing/2014/main" id="{71D47E62-DA22-4D03-BC65-5C50CE2BD850}"/>
              </a:ext>
            </a:extLst>
          </p:cNvPr>
          <p:cNvCxnSpPr>
            <a:cxnSpLocks/>
            <a:endCxn id="21" idx="3"/>
          </p:cNvCxnSpPr>
          <p:nvPr/>
        </p:nvCxnSpPr>
        <p:spPr>
          <a:xfrm flipV="1">
            <a:off x="7422466" y="2747840"/>
            <a:ext cx="987490" cy="71569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Oval 12">
            <a:extLst>
              <a:ext uri="{FF2B5EF4-FFF2-40B4-BE49-F238E27FC236}">
                <a16:creationId xmlns:a16="http://schemas.microsoft.com/office/drawing/2014/main" id="{758E2852-BE7E-4FB2-B6B8-41F628D8351D}"/>
              </a:ext>
            </a:extLst>
          </p:cNvPr>
          <p:cNvSpPr/>
          <p:nvPr/>
        </p:nvSpPr>
        <p:spPr>
          <a:xfrm>
            <a:off x="8434108" y="3767465"/>
            <a:ext cx="707692" cy="70769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19" name="Oval 13">
            <a:extLst>
              <a:ext uri="{FF2B5EF4-FFF2-40B4-BE49-F238E27FC236}">
                <a16:creationId xmlns:a16="http://schemas.microsoft.com/office/drawing/2014/main" id="{97C50ACC-642E-4380-9B35-5E4821632C57}"/>
              </a:ext>
            </a:extLst>
          </p:cNvPr>
          <p:cNvSpPr/>
          <p:nvPr/>
        </p:nvSpPr>
        <p:spPr>
          <a:xfrm>
            <a:off x="8497270" y="5391143"/>
            <a:ext cx="707692" cy="707692"/>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21" name="Oval 11">
            <a:extLst>
              <a:ext uri="{FF2B5EF4-FFF2-40B4-BE49-F238E27FC236}">
                <a16:creationId xmlns:a16="http://schemas.microsoft.com/office/drawing/2014/main" id="{7D378A70-BA77-4F10-8DF2-7D6932FE7CC5}"/>
              </a:ext>
            </a:extLst>
          </p:cNvPr>
          <p:cNvSpPr/>
          <p:nvPr/>
        </p:nvSpPr>
        <p:spPr>
          <a:xfrm>
            <a:off x="8306317" y="2143787"/>
            <a:ext cx="707692" cy="70769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22" name="TextBox 21">
            <a:extLst>
              <a:ext uri="{FF2B5EF4-FFF2-40B4-BE49-F238E27FC236}">
                <a16:creationId xmlns:a16="http://schemas.microsoft.com/office/drawing/2014/main" id="{2AA3C752-371C-4F6A-8DA1-60C377C24297}"/>
              </a:ext>
            </a:extLst>
          </p:cNvPr>
          <p:cNvSpPr txBox="1"/>
          <p:nvPr/>
        </p:nvSpPr>
        <p:spPr>
          <a:xfrm>
            <a:off x="9287219" y="2188634"/>
            <a:ext cx="2281645" cy="1384995"/>
          </a:xfrm>
          <a:prstGeom prst="rect">
            <a:avLst/>
          </a:prstGeom>
          <a:noFill/>
        </p:spPr>
        <p:txBody>
          <a:bodyPr wrap="square" rtlCol="0">
            <a:spAutoFit/>
          </a:bodyPr>
          <a:lstStyle/>
          <a:p>
            <a:r>
              <a:rPr lang="tr-TR" sz="1200" b="1" dirty="0">
                <a:solidFill>
                  <a:schemeClr val="accent1"/>
                </a:solidFill>
                <a:latin typeface="Arial Narrow" panose="020B0606020202030204" pitchFamily="34" charset="0"/>
              </a:rPr>
              <a:t>Anlık Kapasite Takibi: </a:t>
            </a:r>
            <a:r>
              <a:rPr lang="tr-TR" sz="1200" dirty="0">
                <a:latin typeface="Arial Narrow" panose="020B0606020202030204" pitchFamily="34" charset="0"/>
              </a:rPr>
              <a:t>Otoparktaki boş/dolu park yeri sayısını anlık olarak göstermek </a:t>
            </a:r>
            <a:r>
              <a:rPr lang="tr-TR" sz="1200" b="1" dirty="0">
                <a:solidFill>
                  <a:srgbClr val="FF0000"/>
                </a:solidFill>
                <a:latin typeface="Arial Narrow" panose="020B0606020202030204" pitchFamily="34" charset="0"/>
              </a:rPr>
              <a:t>(Mevcut kodda DashboardController'da insideCount ve capacity ile sağlanır).</a:t>
            </a:r>
          </a:p>
          <a:p>
            <a:r>
              <a:rPr lang="en-US" altLang="ko-KR" sz="1200" dirty="0">
                <a:solidFill>
                  <a:schemeClr val="tx1">
                    <a:lumMod val="75000"/>
                    <a:lumOff val="25000"/>
                  </a:schemeClr>
                </a:solidFill>
                <a:cs typeface="Arial" pitchFamily="34" charset="0"/>
              </a:rPr>
              <a:t> </a:t>
            </a:r>
            <a:endParaRPr lang="en-US" altLang="ko-KR" sz="1200" dirty="0">
              <a:solidFill>
                <a:schemeClr val="tx1">
                  <a:lumMod val="95000"/>
                  <a:lumOff val="5000"/>
                </a:schemeClr>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0F617E62-BE22-4847-AC9D-7547CFEBAB15}"/>
              </a:ext>
            </a:extLst>
          </p:cNvPr>
          <p:cNvSpPr txBox="1"/>
          <p:nvPr/>
        </p:nvSpPr>
        <p:spPr>
          <a:xfrm>
            <a:off x="9317959" y="3705812"/>
            <a:ext cx="2281645" cy="1200329"/>
          </a:xfrm>
          <a:prstGeom prst="rect">
            <a:avLst/>
          </a:prstGeom>
          <a:noFill/>
        </p:spPr>
        <p:txBody>
          <a:bodyPr wrap="square" rtlCol="0">
            <a:spAutoFit/>
          </a:bodyPr>
          <a:lstStyle/>
          <a:p>
            <a:r>
              <a:rPr lang="tr-TR" sz="1200" b="1" dirty="0">
                <a:solidFill>
                  <a:schemeClr val="accent1"/>
                </a:solidFill>
                <a:latin typeface="Arial Narrow" panose="020B0606020202030204" pitchFamily="34" charset="0"/>
              </a:rPr>
              <a:t>Hızlı Giriş/Çıkış: </a:t>
            </a:r>
            <a:r>
              <a:rPr lang="tr-TR" sz="1200" dirty="0">
                <a:latin typeface="Arial Narrow" panose="020B0606020202030204" pitchFamily="34" charset="0"/>
              </a:rPr>
              <a:t>Araçların plakaları ve park yerleri üzerinden hızlı kayıt ve çıkış işlemlerini gerçekleştirmek </a:t>
            </a:r>
            <a:r>
              <a:rPr lang="tr-TR" sz="1200" b="1" dirty="0">
                <a:solidFill>
                  <a:srgbClr val="FF0000"/>
                </a:solidFill>
                <a:latin typeface="Arial Narrow" panose="020B0606020202030204" pitchFamily="34" charset="0"/>
              </a:rPr>
              <a:t>(VehicleController ve exitStore metodu).</a:t>
            </a:r>
          </a:p>
          <a:p>
            <a:endParaRPr lang="en-US" altLang="ko-KR" sz="1200" dirty="0">
              <a:solidFill>
                <a:schemeClr val="tx1">
                  <a:lumMod val="95000"/>
                  <a:lumOff val="5000"/>
                </a:schemeClr>
              </a:solidFill>
              <a:latin typeface="Arial" pitchFamily="34" charset="0"/>
              <a:cs typeface="Arial" pitchFamily="34" charset="0"/>
            </a:endParaRPr>
          </a:p>
        </p:txBody>
      </p:sp>
      <p:sp>
        <p:nvSpPr>
          <p:cNvPr id="24" name="TextBox 23">
            <a:extLst>
              <a:ext uri="{FF2B5EF4-FFF2-40B4-BE49-F238E27FC236}">
                <a16:creationId xmlns:a16="http://schemas.microsoft.com/office/drawing/2014/main" id="{620B196B-5AF0-480D-8AC4-FDB21E23533B}"/>
              </a:ext>
            </a:extLst>
          </p:cNvPr>
          <p:cNvSpPr txBox="1"/>
          <p:nvPr/>
        </p:nvSpPr>
        <p:spPr>
          <a:xfrm>
            <a:off x="9295431" y="5345241"/>
            <a:ext cx="2281645" cy="1015663"/>
          </a:xfrm>
          <a:prstGeom prst="rect">
            <a:avLst/>
          </a:prstGeom>
          <a:noFill/>
        </p:spPr>
        <p:txBody>
          <a:bodyPr wrap="square" rtlCol="0">
            <a:spAutoFit/>
          </a:bodyPr>
          <a:lstStyle/>
          <a:p>
            <a:r>
              <a:rPr lang="tr-TR" sz="1200" b="1" dirty="0">
                <a:solidFill>
                  <a:schemeClr val="accent1"/>
                </a:solidFill>
                <a:latin typeface="Arial Narrow" panose="020B0606020202030204" pitchFamily="34" charset="0"/>
              </a:rPr>
              <a:t>Geçmiş Kayıt Yönetimi: </a:t>
            </a:r>
            <a:r>
              <a:rPr lang="tr-TR" sz="1200" dirty="0">
                <a:latin typeface="Arial Narrow" panose="020B0606020202030204" pitchFamily="34" charset="0"/>
              </a:rPr>
              <a:t>Tüm giriş ve çıkış işlemlerini filtreleme (tarih ve plaka bazlı) imkânı ile kayıt altına almak </a:t>
            </a:r>
            <a:r>
              <a:rPr lang="tr-TR" sz="1200" b="1" dirty="0">
                <a:solidFill>
                  <a:srgbClr val="FF0000"/>
                </a:solidFill>
                <a:latin typeface="Arial Narrow" panose="020B0606020202030204" pitchFamily="34" charset="0"/>
              </a:rPr>
              <a:t>(RecordController)</a:t>
            </a:r>
            <a:r>
              <a:rPr lang="tr-TR" sz="1200" dirty="0">
                <a:latin typeface="Arial Narrow" panose="020B0606020202030204" pitchFamily="34" charset="0"/>
              </a:rPr>
              <a:t>.</a:t>
            </a:r>
          </a:p>
          <a:p>
            <a:r>
              <a:rPr lang="en-US" altLang="ko-KR" sz="1200" dirty="0">
                <a:solidFill>
                  <a:schemeClr val="tx1">
                    <a:lumMod val="75000"/>
                    <a:lumOff val="25000"/>
                  </a:schemeClr>
                </a:solidFill>
                <a:cs typeface="Arial" pitchFamily="34" charset="0"/>
              </a:rPr>
              <a:t> </a:t>
            </a:r>
            <a:endParaRPr lang="en-US" altLang="ko-KR" sz="1200" dirty="0">
              <a:solidFill>
                <a:schemeClr val="tx1">
                  <a:lumMod val="95000"/>
                  <a:lumOff val="5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AC19568C-20C2-485A-AFD6-5B23D8486D15}"/>
              </a:ext>
            </a:extLst>
          </p:cNvPr>
          <p:cNvSpPr txBox="1"/>
          <p:nvPr/>
        </p:nvSpPr>
        <p:spPr>
          <a:xfrm>
            <a:off x="3848395" y="670384"/>
            <a:ext cx="4089602" cy="1323439"/>
          </a:xfrm>
          <a:prstGeom prst="rect">
            <a:avLst/>
          </a:prstGeom>
          <a:noFill/>
        </p:spPr>
        <p:txBody>
          <a:bodyPr wrap="square" rtlCol="0">
            <a:spAutoFit/>
          </a:bodyPr>
          <a:lstStyle/>
          <a:p>
            <a:pPr algn="ctr">
              <a:spcBef>
                <a:spcPts val="1000"/>
              </a:spcBef>
              <a:buFont typeface="Arial" panose="020B0604020202020204" pitchFamily="34" charset="0"/>
            </a:pPr>
            <a:r>
              <a:rPr lang="tr-TR" sz="1600" b="1" dirty="0">
                <a:solidFill>
                  <a:schemeClr val="accent3"/>
                </a:solidFill>
                <a:latin typeface="Arial Narrow" panose="020B0606020202030204" pitchFamily="34" charset="0"/>
              </a:rPr>
              <a:t>Akıllı Otopark Sistemi, otopark operasyonlarını dijitalleştirerek, araç giriş/çıkış işlemlerini hızlandırmak ve otoparkın anlık doluluk durumunu izleyerek maksimum verimlilik sağlamaktır</a:t>
            </a:r>
            <a:r>
              <a:rPr lang="tr-TR" sz="1600" b="1" dirty="0">
                <a:solidFill>
                  <a:schemeClr val="accent5">
                    <a:lumMod val="60000"/>
                    <a:lumOff val="40000"/>
                  </a:schemeClr>
                </a:solidFill>
                <a:effectLst>
                  <a:outerShdw blurRad="50800" dist="38100" dir="2700000" algn="tl" rotWithShape="0">
                    <a:srgbClr val="000000">
                      <a:alpha val="48000"/>
                    </a:srgbClr>
                  </a:outerShdw>
                </a:effectLst>
                <a:latin typeface="Arial Narrow" panose="020B0606020202030204" pitchFamily="34" charset="0"/>
              </a:rPr>
              <a:t>.</a:t>
            </a:r>
            <a:endParaRPr lang="en-US" altLang="ko-KR" sz="1600" b="1" dirty="0">
              <a:solidFill>
                <a:schemeClr val="accent5">
                  <a:lumMod val="60000"/>
                  <a:lumOff val="40000"/>
                </a:schemeClr>
              </a:solidFill>
              <a:effectLst>
                <a:outerShdw blurRad="50800" dist="38100" dir="2700000" algn="tl" rotWithShape="0">
                  <a:srgbClr val="000000">
                    <a:alpha val="48000"/>
                  </a:srgbClr>
                </a:outerShdw>
              </a:effectLst>
              <a:latin typeface="Arial Narrow" panose="020B0606020202030204" pitchFamily="34" charset="0"/>
            </a:endParaRPr>
          </a:p>
        </p:txBody>
      </p:sp>
      <p:sp>
        <p:nvSpPr>
          <p:cNvPr id="37" name="Oval 21">
            <a:extLst>
              <a:ext uri="{FF2B5EF4-FFF2-40B4-BE49-F238E27FC236}">
                <a16:creationId xmlns:a16="http://schemas.microsoft.com/office/drawing/2014/main" id="{6274E25A-B31F-4E02-96F4-DA6D0E1596BB}"/>
              </a:ext>
            </a:extLst>
          </p:cNvPr>
          <p:cNvSpPr>
            <a:spLocks noChangeAspect="1"/>
          </p:cNvSpPr>
          <p:nvPr/>
        </p:nvSpPr>
        <p:spPr>
          <a:xfrm>
            <a:off x="8660163" y="5552442"/>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cxnSp>
        <p:nvCxnSpPr>
          <p:cNvPr id="50" name="Straight Connector 19">
            <a:extLst>
              <a:ext uri="{FF2B5EF4-FFF2-40B4-BE49-F238E27FC236}">
                <a16:creationId xmlns:a16="http://schemas.microsoft.com/office/drawing/2014/main" id="{3B01DF7C-3AF4-4288-8BA7-558E2ECD877E}"/>
              </a:ext>
            </a:extLst>
          </p:cNvPr>
          <p:cNvCxnSpPr>
            <a:cxnSpLocks/>
            <a:endCxn id="52" idx="2"/>
          </p:cNvCxnSpPr>
          <p:nvPr/>
        </p:nvCxnSpPr>
        <p:spPr>
          <a:xfrm flipH="1" flipV="1">
            <a:off x="3660562" y="4989792"/>
            <a:ext cx="883851" cy="353846"/>
          </a:xfrm>
          <a:prstGeom prst="line">
            <a:avLst/>
          </a:prstGeom>
          <a:ln w="381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1" name="Straight Connector 4">
            <a:extLst>
              <a:ext uri="{FF2B5EF4-FFF2-40B4-BE49-F238E27FC236}">
                <a16:creationId xmlns:a16="http://schemas.microsoft.com/office/drawing/2014/main" id="{98CC3EDD-999A-4487-A9EA-09C1E6E37E6D}"/>
              </a:ext>
            </a:extLst>
          </p:cNvPr>
          <p:cNvCxnSpPr>
            <a:cxnSpLocks/>
            <a:endCxn id="55" idx="3"/>
          </p:cNvCxnSpPr>
          <p:nvPr/>
        </p:nvCxnSpPr>
        <p:spPr>
          <a:xfrm flipH="1" flipV="1">
            <a:off x="3599341" y="3066826"/>
            <a:ext cx="987490" cy="71569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Oval 12">
            <a:extLst>
              <a:ext uri="{FF2B5EF4-FFF2-40B4-BE49-F238E27FC236}">
                <a16:creationId xmlns:a16="http://schemas.microsoft.com/office/drawing/2014/main" id="{872DAD79-6C78-45B6-8EE2-675FE7DC7D65}"/>
              </a:ext>
            </a:extLst>
          </p:cNvPr>
          <p:cNvSpPr/>
          <p:nvPr/>
        </p:nvSpPr>
        <p:spPr>
          <a:xfrm flipH="1">
            <a:off x="2952870" y="4635946"/>
            <a:ext cx="707692" cy="707692"/>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5" name="Oval 11">
            <a:extLst>
              <a:ext uri="{FF2B5EF4-FFF2-40B4-BE49-F238E27FC236}">
                <a16:creationId xmlns:a16="http://schemas.microsoft.com/office/drawing/2014/main" id="{C35C17F4-3FED-4716-9F25-9A9FE2D67C49}"/>
              </a:ext>
            </a:extLst>
          </p:cNvPr>
          <p:cNvSpPr/>
          <p:nvPr/>
        </p:nvSpPr>
        <p:spPr>
          <a:xfrm flipH="1">
            <a:off x="2995288" y="2462773"/>
            <a:ext cx="707692" cy="707692"/>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Arial" pitchFamily="34" charset="0"/>
              <a:cs typeface="Arial" pitchFamily="34" charset="0"/>
            </a:endParaRPr>
          </a:p>
        </p:txBody>
      </p:sp>
      <p:sp>
        <p:nvSpPr>
          <p:cNvPr id="56" name="TextBox 55">
            <a:extLst>
              <a:ext uri="{FF2B5EF4-FFF2-40B4-BE49-F238E27FC236}">
                <a16:creationId xmlns:a16="http://schemas.microsoft.com/office/drawing/2014/main" id="{EA987463-0238-4A3A-8750-C306D7C79681}"/>
              </a:ext>
            </a:extLst>
          </p:cNvPr>
          <p:cNvSpPr txBox="1"/>
          <p:nvPr/>
        </p:nvSpPr>
        <p:spPr>
          <a:xfrm flipH="1">
            <a:off x="762706" y="2497632"/>
            <a:ext cx="2281645" cy="830997"/>
          </a:xfrm>
          <a:prstGeom prst="rect">
            <a:avLst/>
          </a:prstGeom>
          <a:noFill/>
        </p:spPr>
        <p:txBody>
          <a:bodyPr wrap="square" rtlCol="0">
            <a:spAutoFit/>
          </a:bodyPr>
          <a:lstStyle/>
          <a:p>
            <a:r>
              <a:rPr lang="tr-TR" sz="1200" b="1" dirty="0">
                <a:solidFill>
                  <a:schemeClr val="accent1"/>
                </a:solidFill>
                <a:latin typeface="Arial Narrow" panose="020B0606020202030204" pitchFamily="34" charset="0"/>
              </a:rPr>
              <a:t>Görsel Denetim: </a:t>
            </a:r>
            <a:r>
              <a:rPr lang="tr-TR" sz="1200" dirty="0">
                <a:latin typeface="Arial Narrow" panose="020B0606020202030204" pitchFamily="34" charset="0"/>
              </a:rPr>
              <a:t>Otoparkın yerleşim planı </a:t>
            </a:r>
            <a:r>
              <a:rPr lang="tr-TR" sz="1200" b="1" dirty="0">
                <a:solidFill>
                  <a:srgbClr val="FF0000"/>
                </a:solidFill>
                <a:latin typeface="Arial Narrow" panose="020B0606020202030204" pitchFamily="34" charset="0"/>
              </a:rPr>
              <a:t>(kroki görünümü)</a:t>
            </a:r>
            <a:r>
              <a:rPr lang="tr-TR" sz="1200" dirty="0">
                <a:latin typeface="Arial Narrow" panose="020B0606020202030204" pitchFamily="34" charset="0"/>
              </a:rPr>
              <a:t> üzerinde doluluk durumunu görselleştirmek.</a:t>
            </a:r>
          </a:p>
          <a:p>
            <a:r>
              <a:rPr lang="en-US" altLang="ko-KR" sz="1200" dirty="0">
                <a:solidFill>
                  <a:schemeClr val="tx1">
                    <a:lumMod val="75000"/>
                    <a:lumOff val="25000"/>
                  </a:schemeClr>
                </a:solidFill>
                <a:cs typeface="Arial" pitchFamily="34" charset="0"/>
              </a:rPr>
              <a:t> </a:t>
            </a:r>
            <a:endParaRPr lang="en-US" altLang="ko-KR" sz="1200" dirty="0">
              <a:solidFill>
                <a:schemeClr val="tx1">
                  <a:lumMod val="95000"/>
                  <a:lumOff val="5000"/>
                </a:schemeClr>
              </a:solidFill>
              <a:latin typeface="Arial" pitchFamily="34" charset="0"/>
              <a:cs typeface="Arial" pitchFamily="34" charset="0"/>
            </a:endParaRPr>
          </a:p>
        </p:txBody>
      </p:sp>
      <p:sp>
        <p:nvSpPr>
          <p:cNvPr id="57" name="TextBox 56">
            <a:extLst>
              <a:ext uri="{FF2B5EF4-FFF2-40B4-BE49-F238E27FC236}">
                <a16:creationId xmlns:a16="http://schemas.microsoft.com/office/drawing/2014/main" id="{9C478328-FCDE-4689-B43D-013E6DAFE606}"/>
              </a:ext>
            </a:extLst>
          </p:cNvPr>
          <p:cNvSpPr txBox="1"/>
          <p:nvPr/>
        </p:nvSpPr>
        <p:spPr>
          <a:xfrm flipH="1">
            <a:off x="789370" y="4635946"/>
            <a:ext cx="2281645" cy="830997"/>
          </a:xfrm>
          <a:prstGeom prst="rect">
            <a:avLst/>
          </a:prstGeom>
          <a:noFill/>
        </p:spPr>
        <p:txBody>
          <a:bodyPr wrap="square" rtlCol="0">
            <a:spAutoFit/>
          </a:bodyPr>
          <a:lstStyle/>
          <a:p>
            <a:r>
              <a:rPr lang="tr-TR" sz="1200" b="1" dirty="0">
                <a:solidFill>
                  <a:schemeClr val="accent1"/>
                </a:solidFill>
                <a:latin typeface="Arial Narrow" panose="020B0606020202030204" pitchFamily="34" charset="0"/>
              </a:rPr>
              <a:t>Merkezi Raporlama: </a:t>
            </a:r>
            <a:r>
              <a:rPr lang="tr-TR" sz="1200" dirty="0">
                <a:latin typeface="Arial Narrow" panose="020B0606020202030204" pitchFamily="34" charset="0"/>
              </a:rPr>
              <a:t>Giriş/çıkış sayıları ve araç kalış süreleri gibi istatistiksel verileri raporlamak.</a:t>
            </a:r>
          </a:p>
          <a:p>
            <a:endParaRPr lang="en-US" altLang="ko-KR" sz="1200" dirty="0">
              <a:solidFill>
                <a:schemeClr val="tx1">
                  <a:lumMod val="95000"/>
                  <a:lumOff val="5000"/>
                </a:schemeClr>
              </a:solidFill>
              <a:latin typeface="Arial" pitchFamily="34" charset="0"/>
              <a:cs typeface="Arial" pitchFamily="34" charset="0"/>
            </a:endParaRPr>
          </a:p>
        </p:txBody>
      </p:sp>
      <p:sp>
        <p:nvSpPr>
          <p:cNvPr id="60" name="Round Same Side Corner Rectangle 11">
            <a:extLst>
              <a:ext uri="{FF2B5EF4-FFF2-40B4-BE49-F238E27FC236}">
                <a16:creationId xmlns:a16="http://schemas.microsoft.com/office/drawing/2014/main" id="{8F5CF7AD-56D3-41D5-B3D5-23D92FF0ED78}"/>
              </a:ext>
            </a:extLst>
          </p:cNvPr>
          <p:cNvSpPr>
            <a:spLocks noChangeAspect="1"/>
          </p:cNvSpPr>
          <p:nvPr/>
        </p:nvSpPr>
        <p:spPr>
          <a:xfrm rot="9900000">
            <a:off x="3135311" y="4823831"/>
            <a:ext cx="396000" cy="336326"/>
          </a:xfrm>
          <a:custGeom>
            <a:avLst/>
            <a:gdLst/>
            <a:ahLst/>
            <a:cxnLst/>
            <a:rect l="l" t="t" r="r" b="b"/>
            <a:pathLst>
              <a:path w="2911009" h="2472345">
                <a:moveTo>
                  <a:pt x="2219598" y="1335309"/>
                </a:moveTo>
                <a:lnTo>
                  <a:pt x="2219598" y="1222573"/>
                </a:lnTo>
                <a:cubicBezTo>
                  <a:pt x="2219598" y="1176944"/>
                  <a:pt x="2241926" y="1136530"/>
                  <a:pt x="2277694" y="1113650"/>
                </a:cubicBezTo>
                <a:lnTo>
                  <a:pt x="2277694" y="137786"/>
                </a:lnTo>
                <a:cubicBezTo>
                  <a:pt x="2277694" y="61689"/>
                  <a:pt x="2339383" y="0"/>
                  <a:pt x="2415480" y="0"/>
                </a:cubicBezTo>
                <a:lnTo>
                  <a:pt x="2545196" y="0"/>
                </a:lnTo>
                <a:cubicBezTo>
                  <a:pt x="2621293" y="0"/>
                  <a:pt x="2682982" y="61689"/>
                  <a:pt x="2682982" y="137786"/>
                </a:cubicBezTo>
                <a:lnTo>
                  <a:pt x="2682982" y="1099067"/>
                </a:lnTo>
                <a:cubicBezTo>
                  <a:pt x="2730197" y="1120049"/>
                  <a:pt x="2762708" y="1167515"/>
                  <a:pt x="2762708" y="1222573"/>
                </a:cubicBezTo>
                <a:lnTo>
                  <a:pt x="2762708" y="1480834"/>
                </a:lnTo>
                <a:close/>
                <a:moveTo>
                  <a:pt x="241900" y="1676361"/>
                </a:moveTo>
                <a:cubicBezTo>
                  <a:pt x="69371" y="1631107"/>
                  <a:pt x="-34146" y="1454930"/>
                  <a:pt x="10296" y="1282189"/>
                </a:cubicBezTo>
                <a:cubicBezTo>
                  <a:pt x="54739" y="1109449"/>
                  <a:pt x="230428" y="1005105"/>
                  <a:pt x="403375" y="1048736"/>
                </a:cubicBezTo>
                <a:cubicBezTo>
                  <a:pt x="349550" y="1257945"/>
                  <a:pt x="295726" y="1467153"/>
                  <a:pt x="241900" y="1676361"/>
                </a:cubicBezTo>
                <a:close/>
                <a:moveTo>
                  <a:pt x="2578947" y="2467929"/>
                </a:moveTo>
                <a:lnTo>
                  <a:pt x="1957545" y="2301425"/>
                </a:lnTo>
                <a:lnTo>
                  <a:pt x="2194209" y="1418183"/>
                </a:lnTo>
                <a:lnTo>
                  <a:pt x="2815611" y="1584687"/>
                </a:lnTo>
                <a:cubicBezTo>
                  <a:pt x="2884250" y="1603079"/>
                  <a:pt x="2924985" y="1673632"/>
                  <a:pt x="2906593" y="1742272"/>
                </a:cubicBezTo>
                <a:lnTo>
                  <a:pt x="2736532" y="2376947"/>
                </a:lnTo>
                <a:cubicBezTo>
                  <a:pt x="2718140" y="2445587"/>
                  <a:pt x="2647586" y="2486321"/>
                  <a:pt x="2578947" y="2467929"/>
                </a:cubicBezTo>
                <a:close/>
                <a:moveTo>
                  <a:pt x="610249" y="2287120"/>
                </a:moveTo>
                <a:lnTo>
                  <a:pt x="1020264" y="756923"/>
                </a:lnTo>
                <a:lnTo>
                  <a:pt x="2107356" y="1398691"/>
                </a:lnTo>
                <a:lnTo>
                  <a:pt x="1872582" y="2274879"/>
                </a:lnTo>
                <a:close/>
                <a:moveTo>
                  <a:pt x="426016" y="2349577"/>
                </a:moveTo>
                <a:lnTo>
                  <a:pt x="243978" y="2300800"/>
                </a:lnTo>
                <a:cubicBezTo>
                  <a:pt x="205115" y="2290387"/>
                  <a:pt x="182051" y="2250439"/>
                  <a:pt x="192464" y="2211576"/>
                </a:cubicBezTo>
                <a:lnTo>
                  <a:pt x="620679" y="613455"/>
                </a:lnTo>
                <a:cubicBezTo>
                  <a:pt x="631093" y="574592"/>
                  <a:pt x="671040" y="551528"/>
                  <a:pt x="709903" y="561941"/>
                </a:cubicBezTo>
                <a:lnTo>
                  <a:pt x="891942" y="610718"/>
                </a:lnTo>
                <a:cubicBezTo>
                  <a:pt x="930805" y="621132"/>
                  <a:pt x="953869" y="661079"/>
                  <a:pt x="943455" y="699942"/>
                </a:cubicBezTo>
                <a:lnTo>
                  <a:pt x="515240" y="2298064"/>
                </a:lnTo>
                <a:cubicBezTo>
                  <a:pt x="504827" y="2336927"/>
                  <a:pt x="464879" y="2359990"/>
                  <a:pt x="426016" y="234957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26" name="Picture 25">
            <a:extLst>
              <a:ext uri="{FF2B5EF4-FFF2-40B4-BE49-F238E27FC236}">
                <a16:creationId xmlns:a16="http://schemas.microsoft.com/office/drawing/2014/main" id="{9BF0B546-BD73-D506-D0DA-1AE99D2E89DD}"/>
              </a:ext>
            </a:extLst>
          </p:cNvPr>
          <p:cNvPicPr>
            <a:picLocks noChangeAspect="1"/>
          </p:cNvPicPr>
          <p:nvPr/>
        </p:nvPicPr>
        <p:blipFill>
          <a:blip r:embed="rId2"/>
          <a:stretch>
            <a:fillRect/>
          </a:stretch>
        </p:blipFill>
        <p:spPr>
          <a:xfrm>
            <a:off x="8455172" y="2283574"/>
            <a:ext cx="428117" cy="428117"/>
          </a:xfrm>
          <a:prstGeom prst="rect">
            <a:avLst/>
          </a:prstGeom>
          <a:ln>
            <a:noFill/>
          </a:ln>
        </p:spPr>
      </p:pic>
      <p:pic>
        <p:nvPicPr>
          <p:cNvPr id="29" name="Picture 28">
            <a:extLst>
              <a:ext uri="{FF2B5EF4-FFF2-40B4-BE49-F238E27FC236}">
                <a16:creationId xmlns:a16="http://schemas.microsoft.com/office/drawing/2014/main" id="{402F5B21-3A00-026A-935D-59158A2CB3BB}"/>
              </a:ext>
            </a:extLst>
          </p:cNvPr>
          <p:cNvPicPr>
            <a:picLocks noChangeAspect="1"/>
          </p:cNvPicPr>
          <p:nvPr/>
        </p:nvPicPr>
        <p:blipFill>
          <a:blip r:embed="rId3"/>
          <a:stretch>
            <a:fillRect/>
          </a:stretch>
        </p:blipFill>
        <p:spPr>
          <a:xfrm>
            <a:off x="8595448" y="3928805"/>
            <a:ext cx="385011" cy="385011"/>
          </a:xfrm>
          <a:prstGeom prst="rect">
            <a:avLst/>
          </a:prstGeom>
        </p:spPr>
      </p:pic>
      <p:pic>
        <p:nvPicPr>
          <p:cNvPr id="31" name="Picture 30">
            <a:extLst>
              <a:ext uri="{FF2B5EF4-FFF2-40B4-BE49-F238E27FC236}">
                <a16:creationId xmlns:a16="http://schemas.microsoft.com/office/drawing/2014/main" id="{6CA4D0B0-61B2-C482-0353-74485B3BF20A}"/>
              </a:ext>
            </a:extLst>
          </p:cNvPr>
          <p:cNvPicPr>
            <a:picLocks noChangeAspect="1"/>
          </p:cNvPicPr>
          <p:nvPr/>
        </p:nvPicPr>
        <p:blipFill>
          <a:blip r:embed="rId4"/>
          <a:stretch>
            <a:fillRect/>
          </a:stretch>
        </p:blipFill>
        <p:spPr>
          <a:xfrm flipH="1">
            <a:off x="3151107" y="2605858"/>
            <a:ext cx="396054" cy="396054"/>
          </a:xfrm>
          <a:prstGeom prst="rect">
            <a:avLst/>
          </a:prstGeom>
        </p:spPr>
      </p:pic>
    </p:spTree>
    <p:extLst>
      <p:ext uri="{BB962C8B-B14F-4D97-AF65-F5344CB8AC3E}">
        <p14:creationId xmlns:p14="http://schemas.microsoft.com/office/powerpoint/2010/main" val="2737942562"/>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463855" y="292698"/>
            <a:ext cx="11573197" cy="724247"/>
          </a:xfrm>
        </p:spPr>
        <p:txBody>
          <a:bodyPr/>
          <a:lstStyle/>
          <a:p>
            <a:pPr algn="l">
              <a:spcBef>
                <a:spcPct val="0"/>
              </a:spcBef>
            </a:pPr>
            <a:r>
              <a:rPr lang="tr-TR"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3</a:t>
            </a:r>
            <a:r>
              <a:rPr lang="en-US"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a:t>
            </a:r>
            <a:r>
              <a:rPr lang="tr-TR"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Sistem Mimarisi &amp; Modüller</a:t>
            </a:r>
            <a:endParaRPr lang="en-US" sz="28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endParaRPr>
          </a:p>
        </p:txBody>
      </p:sp>
      <p:cxnSp>
        <p:nvCxnSpPr>
          <p:cNvPr id="3" name="Straight Connector 23">
            <a:extLst>
              <a:ext uri="{FF2B5EF4-FFF2-40B4-BE49-F238E27FC236}">
                <a16:creationId xmlns:a16="http://schemas.microsoft.com/office/drawing/2014/main" id="{7BD118AA-7FEB-4175-8FDC-54090F3A45AE}"/>
              </a:ext>
            </a:extLst>
          </p:cNvPr>
          <p:cNvCxnSpPr>
            <a:cxnSpLocks/>
          </p:cNvCxnSpPr>
          <p:nvPr/>
        </p:nvCxnSpPr>
        <p:spPr>
          <a:xfrm>
            <a:off x="616504" y="4610503"/>
            <a:ext cx="10373139" cy="0"/>
          </a:xfrm>
          <a:prstGeom prst="line">
            <a:avLst/>
          </a:prstGeom>
          <a:ln w="38100">
            <a:solidFill>
              <a:schemeClr val="tx1">
                <a:lumMod val="50000"/>
                <a:lumOff val="50000"/>
              </a:schemeClr>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4" name="Oval 24">
            <a:extLst>
              <a:ext uri="{FF2B5EF4-FFF2-40B4-BE49-F238E27FC236}">
                <a16:creationId xmlns:a16="http://schemas.microsoft.com/office/drawing/2014/main" id="{01A2C966-5B99-416C-B212-166CAD2E5FB6}"/>
              </a:ext>
            </a:extLst>
          </p:cNvPr>
          <p:cNvSpPr>
            <a:spLocks noChangeAspect="1"/>
          </p:cNvSpPr>
          <p:nvPr/>
        </p:nvSpPr>
        <p:spPr>
          <a:xfrm>
            <a:off x="7391151" y="4473343"/>
            <a:ext cx="274320" cy="2743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5" name="Oval 25">
            <a:extLst>
              <a:ext uri="{FF2B5EF4-FFF2-40B4-BE49-F238E27FC236}">
                <a16:creationId xmlns:a16="http://schemas.microsoft.com/office/drawing/2014/main" id="{A5267138-1A48-4DAB-989B-B130B20CE021}"/>
              </a:ext>
            </a:extLst>
          </p:cNvPr>
          <p:cNvSpPr>
            <a:spLocks noChangeAspect="1"/>
          </p:cNvSpPr>
          <p:nvPr/>
        </p:nvSpPr>
        <p:spPr>
          <a:xfrm>
            <a:off x="1169163" y="4481025"/>
            <a:ext cx="274320" cy="2743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Oval 28">
            <a:extLst>
              <a:ext uri="{FF2B5EF4-FFF2-40B4-BE49-F238E27FC236}">
                <a16:creationId xmlns:a16="http://schemas.microsoft.com/office/drawing/2014/main" id="{28F7E181-8D8C-4F1D-8A5A-5031237E5826}"/>
              </a:ext>
            </a:extLst>
          </p:cNvPr>
          <p:cNvSpPr>
            <a:spLocks noChangeAspect="1"/>
          </p:cNvSpPr>
          <p:nvPr/>
        </p:nvSpPr>
        <p:spPr>
          <a:xfrm>
            <a:off x="4191332" y="4473343"/>
            <a:ext cx="274320" cy="2743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0" name="Rectangle: Rounded Corners 39">
            <a:extLst>
              <a:ext uri="{FF2B5EF4-FFF2-40B4-BE49-F238E27FC236}">
                <a16:creationId xmlns:a16="http://schemas.microsoft.com/office/drawing/2014/main" id="{DB9F775F-8E6E-4FBF-93DA-75269DE22540}"/>
              </a:ext>
            </a:extLst>
          </p:cNvPr>
          <p:cNvSpPr/>
          <p:nvPr/>
        </p:nvSpPr>
        <p:spPr>
          <a:xfrm>
            <a:off x="563895" y="3316697"/>
            <a:ext cx="1484856" cy="658351"/>
          </a:xfrm>
          <a:prstGeom prst="roundRect">
            <a:avLst>
              <a:gd name="adj" fmla="val 50000"/>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tr-TR" sz="1600" b="1" dirty="0">
                <a:solidFill>
                  <a:schemeClr val="accent1"/>
                </a:solidFill>
                <a:latin typeface="Arial Narrow" panose="020B0606020202030204" pitchFamily="34" charset="0"/>
              </a:rPr>
              <a:t>Veri Katmanı (Database):</a:t>
            </a:r>
            <a:endParaRPr lang="en-US" sz="1600" dirty="0">
              <a:solidFill>
                <a:schemeClr val="bg1"/>
              </a:solidFill>
            </a:endParaRPr>
          </a:p>
        </p:txBody>
      </p:sp>
      <p:sp>
        <p:nvSpPr>
          <p:cNvPr id="16" name="Rectangle: Rounded Corners 42">
            <a:extLst>
              <a:ext uri="{FF2B5EF4-FFF2-40B4-BE49-F238E27FC236}">
                <a16:creationId xmlns:a16="http://schemas.microsoft.com/office/drawing/2014/main" id="{6D1DF9A4-7686-4A36-AA17-CCAFE56F9EE8}"/>
              </a:ext>
            </a:extLst>
          </p:cNvPr>
          <p:cNvSpPr/>
          <p:nvPr/>
        </p:nvSpPr>
        <p:spPr>
          <a:xfrm>
            <a:off x="463855" y="1040886"/>
            <a:ext cx="2606001" cy="553776"/>
          </a:xfrm>
          <a:prstGeom prst="roundRect">
            <a:avLst>
              <a:gd name="adj" fmla="val 50000"/>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72000" eaLnBrk="0" fontAlgn="base" hangingPunct="0">
              <a:spcBef>
                <a:spcPts val="600"/>
              </a:spcBef>
              <a:spcAft>
                <a:spcPts val="600"/>
              </a:spcAft>
            </a:pPr>
            <a:r>
              <a:rPr lang="tr-TR" altLang="tr-TR" b="1" dirty="0">
                <a:solidFill>
                  <a:schemeClr val="accent1"/>
                </a:solidFill>
                <a:latin typeface="Arial Narrow" panose="020B0606020202030204" pitchFamily="34" charset="0"/>
              </a:rPr>
              <a:t>3 Katmanlı İşlevsel Yapı</a:t>
            </a:r>
          </a:p>
        </p:txBody>
      </p:sp>
      <p:sp>
        <p:nvSpPr>
          <p:cNvPr id="19" name="TextBox 18">
            <a:extLst>
              <a:ext uri="{FF2B5EF4-FFF2-40B4-BE49-F238E27FC236}">
                <a16:creationId xmlns:a16="http://schemas.microsoft.com/office/drawing/2014/main" id="{E1000D4D-3182-4BB8-8C41-FF0A9411F761}"/>
              </a:ext>
            </a:extLst>
          </p:cNvPr>
          <p:cNvSpPr txBox="1"/>
          <p:nvPr/>
        </p:nvSpPr>
        <p:spPr>
          <a:xfrm>
            <a:off x="2082262" y="3274710"/>
            <a:ext cx="2286720" cy="1415772"/>
          </a:xfrm>
          <a:prstGeom prst="rect">
            <a:avLst/>
          </a:prstGeom>
          <a:noFill/>
        </p:spPr>
        <p:txBody>
          <a:bodyPr wrap="square" rtlCol="0">
            <a:spAutoFit/>
          </a:bodyPr>
          <a:lstStyle/>
          <a:p>
            <a:r>
              <a:rPr lang="tr-TR" altLang="tr-TR" sz="1400" b="1" dirty="0">
                <a:latin typeface="Arial Narrow" panose="020B0606020202030204" pitchFamily="34" charset="0"/>
              </a:rPr>
              <a:t>MySQL veri</a:t>
            </a:r>
            <a:r>
              <a:rPr lang="en-US" altLang="tr-TR" sz="1400" b="1" dirty="0">
                <a:latin typeface="Arial Narrow" panose="020B0606020202030204" pitchFamily="34" charset="0"/>
              </a:rPr>
              <a:t> </a:t>
            </a:r>
            <a:r>
              <a:rPr lang="tr-TR" altLang="tr-TR" sz="1400" b="1" dirty="0">
                <a:latin typeface="Arial Narrow" panose="020B0606020202030204" pitchFamily="34" charset="0"/>
              </a:rPr>
              <a:t>tabanı, araç </a:t>
            </a:r>
            <a:r>
              <a:rPr lang="tr-TR" altLang="tr-TR" sz="1400" b="1" dirty="0">
                <a:solidFill>
                  <a:srgbClr val="FF0000"/>
                </a:solidFill>
                <a:latin typeface="Arial Narrow" panose="020B0606020202030204" pitchFamily="34" charset="0"/>
              </a:rPr>
              <a:t>(vehicles)</a:t>
            </a:r>
            <a:r>
              <a:rPr lang="tr-TR" altLang="tr-TR" sz="1400" b="1" dirty="0">
                <a:latin typeface="Arial Narrow" panose="020B0606020202030204" pitchFamily="34" charset="0"/>
              </a:rPr>
              <a:t>, kayıtlar </a:t>
            </a:r>
            <a:r>
              <a:rPr lang="tr-TR" altLang="tr-TR" sz="1400" b="1" dirty="0">
                <a:solidFill>
                  <a:srgbClr val="FF0000"/>
                </a:solidFill>
                <a:latin typeface="Arial Narrow" panose="020B0606020202030204" pitchFamily="34" charset="0"/>
              </a:rPr>
              <a:t>(records) </a:t>
            </a:r>
            <a:r>
              <a:rPr lang="tr-TR" altLang="tr-TR" sz="1400" b="1" dirty="0">
                <a:latin typeface="Arial Narrow" panose="020B0606020202030204" pitchFamily="34" charset="0"/>
              </a:rPr>
              <a:t>ve park yerleri </a:t>
            </a:r>
            <a:r>
              <a:rPr lang="tr-TR" altLang="tr-TR" sz="1400" b="1" dirty="0">
                <a:solidFill>
                  <a:srgbClr val="FF0000"/>
                </a:solidFill>
                <a:latin typeface="Arial Narrow" panose="020B0606020202030204" pitchFamily="34" charset="0"/>
              </a:rPr>
              <a:t>(spots) </a:t>
            </a:r>
            <a:r>
              <a:rPr lang="tr-TR" altLang="tr-TR" sz="1400" b="1" dirty="0">
                <a:latin typeface="Arial Narrow" panose="020B0606020202030204" pitchFamily="34" charset="0"/>
              </a:rPr>
              <a:t>gibi tüm verilerin kalıcı olarak tutulduğu katmandır.</a:t>
            </a:r>
          </a:p>
          <a:p>
            <a:r>
              <a:rPr lang="en-US" altLang="ko-KR" sz="1600" b="1" dirty="0">
                <a:solidFill>
                  <a:schemeClr val="tx1">
                    <a:lumMod val="85000"/>
                    <a:lumOff val="15000"/>
                  </a:schemeClr>
                </a:solidFill>
                <a:cs typeface="Arial" pitchFamily="34" charset="0"/>
              </a:rPr>
              <a:t>       </a:t>
            </a:r>
            <a:endParaRPr lang="ko-KR" altLang="en-US" sz="1600" b="1" dirty="0">
              <a:solidFill>
                <a:schemeClr val="tx1">
                  <a:lumMod val="85000"/>
                  <a:lumOff val="15000"/>
                </a:schemeClr>
              </a:solidFill>
              <a:cs typeface="Arial" pitchFamily="34" charset="0"/>
            </a:endParaRPr>
          </a:p>
        </p:txBody>
      </p:sp>
      <p:sp>
        <p:nvSpPr>
          <p:cNvPr id="22" name="Rectangle: Rounded Corners 48">
            <a:extLst>
              <a:ext uri="{FF2B5EF4-FFF2-40B4-BE49-F238E27FC236}">
                <a16:creationId xmlns:a16="http://schemas.microsoft.com/office/drawing/2014/main" id="{AA68805D-E19E-4F18-B53D-756BE654E9C5}"/>
              </a:ext>
            </a:extLst>
          </p:cNvPr>
          <p:cNvSpPr/>
          <p:nvPr/>
        </p:nvSpPr>
        <p:spPr>
          <a:xfrm>
            <a:off x="3473116" y="5031354"/>
            <a:ext cx="1710752" cy="907574"/>
          </a:xfrm>
          <a:prstGeom prst="roundRect">
            <a:avLst>
              <a:gd name="adj" fmla="val 50000"/>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72000" eaLnBrk="0" fontAlgn="base" hangingPunct="0">
              <a:spcBef>
                <a:spcPts val="600"/>
              </a:spcBef>
              <a:spcAft>
                <a:spcPts val="600"/>
              </a:spcAft>
              <a:buFontTx/>
              <a:buAutoNum type="arabicPeriod" startAt="2"/>
            </a:pPr>
            <a:r>
              <a:rPr lang="tr-TR" altLang="tr-TR" sz="1600" b="1" dirty="0">
                <a:solidFill>
                  <a:schemeClr val="accent1"/>
                </a:solidFill>
                <a:latin typeface="Arial Narrow" panose="020B0606020202030204" pitchFamily="34" charset="0"/>
              </a:rPr>
              <a:t>İş Mantığı Katmanı (Model ve Controller):</a:t>
            </a:r>
          </a:p>
        </p:txBody>
      </p:sp>
      <p:sp>
        <p:nvSpPr>
          <p:cNvPr id="25" name="TextBox 24">
            <a:extLst>
              <a:ext uri="{FF2B5EF4-FFF2-40B4-BE49-F238E27FC236}">
                <a16:creationId xmlns:a16="http://schemas.microsoft.com/office/drawing/2014/main" id="{85768A46-14B3-4755-91AF-A48DCA0E63A2}"/>
              </a:ext>
            </a:extLst>
          </p:cNvPr>
          <p:cNvSpPr txBox="1"/>
          <p:nvPr/>
        </p:nvSpPr>
        <p:spPr>
          <a:xfrm>
            <a:off x="4957579" y="4899180"/>
            <a:ext cx="5912283" cy="1323439"/>
          </a:xfrm>
          <a:prstGeom prst="rect">
            <a:avLst/>
          </a:prstGeom>
          <a:noFill/>
        </p:spPr>
        <p:txBody>
          <a:bodyPr wrap="square" rtlCol="0">
            <a:spAutoFit/>
          </a:bodyPr>
          <a:lstStyle/>
          <a:p>
            <a:pPr lvl="1" defTabSz="972000" eaLnBrk="0" fontAlgn="base" hangingPunct="0">
              <a:spcBef>
                <a:spcPts val="600"/>
              </a:spcBef>
              <a:spcAft>
                <a:spcPts val="600"/>
              </a:spcAft>
              <a:buFontTx/>
              <a:buChar char="•"/>
            </a:pPr>
            <a:r>
              <a:rPr lang="tr-TR" altLang="tr-TR" sz="1400" b="1" dirty="0">
                <a:solidFill>
                  <a:srgbClr val="FF0000"/>
                </a:solidFill>
                <a:latin typeface="Arial Narrow" panose="020B0606020202030204" pitchFamily="34" charset="0"/>
              </a:rPr>
              <a:t>Model (App\Models): </a:t>
            </a:r>
            <a:r>
              <a:rPr lang="tr-TR" altLang="tr-TR" sz="1400" b="1" dirty="0">
                <a:latin typeface="Arial Narrow" panose="020B0606020202030204" pitchFamily="34" charset="0"/>
              </a:rPr>
              <a:t>Veritabanı ile doğrudan iletişim kurar (CRUD işlemleri). İş mantığı kurallarını (kapasite kontrolü, plaka/yer dolu kontrolü) uygular.</a:t>
            </a:r>
          </a:p>
          <a:p>
            <a:pPr lvl="1" defTabSz="972000" eaLnBrk="0" fontAlgn="base" hangingPunct="0">
              <a:spcBef>
                <a:spcPts val="600"/>
              </a:spcBef>
              <a:spcAft>
                <a:spcPts val="600"/>
              </a:spcAft>
              <a:buFontTx/>
              <a:buChar char="•"/>
            </a:pPr>
            <a:r>
              <a:rPr lang="tr-TR" altLang="tr-TR" sz="1400" b="1" dirty="0">
                <a:solidFill>
                  <a:srgbClr val="FF0000"/>
                </a:solidFill>
                <a:latin typeface="Arial Narrow" panose="020B0606020202030204" pitchFamily="34" charset="0"/>
              </a:rPr>
              <a:t>Controller (App\Controllers): </a:t>
            </a:r>
            <a:r>
              <a:rPr lang="tr-TR" altLang="tr-TR" sz="1400" b="1" dirty="0">
                <a:latin typeface="Arial Narrow" panose="020B0606020202030204" pitchFamily="34" charset="0"/>
              </a:rPr>
              <a:t>Kullanıcı isteklerini alır ve ilgili iş mantığını (Model) çağırır, sonuçları sunum katmanına (View) iletir.</a:t>
            </a:r>
          </a:p>
        </p:txBody>
      </p:sp>
      <p:sp>
        <p:nvSpPr>
          <p:cNvPr id="34" name="Rectangle: Rounded Corners 60">
            <a:extLst>
              <a:ext uri="{FF2B5EF4-FFF2-40B4-BE49-F238E27FC236}">
                <a16:creationId xmlns:a16="http://schemas.microsoft.com/office/drawing/2014/main" id="{739A9612-6000-4A1E-B9C1-78496DC5DA6B}"/>
              </a:ext>
            </a:extLst>
          </p:cNvPr>
          <p:cNvSpPr/>
          <p:nvPr/>
        </p:nvSpPr>
        <p:spPr>
          <a:xfrm>
            <a:off x="6809874" y="3363036"/>
            <a:ext cx="1653404" cy="724243"/>
          </a:xfrm>
          <a:prstGeom prst="roundRect">
            <a:avLst>
              <a:gd name="adj" fmla="val 50000"/>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tr-TR" sz="1600" b="1" dirty="0">
                <a:solidFill>
                  <a:schemeClr val="accent1"/>
                </a:solidFill>
                <a:latin typeface="Arial Narrow" panose="020B0606020202030204" pitchFamily="34" charset="0"/>
              </a:rPr>
              <a:t>Sunum Katmanı (View):</a:t>
            </a:r>
            <a:endParaRPr lang="en-US" sz="1600" b="1" dirty="0">
              <a:solidFill>
                <a:schemeClr val="accent1"/>
              </a:solidFill>
            </a:endParaRPr>
          </a:p>
        </p:txBody>
      </p:sp>
      <p:sp>
        <p:nvSpPr>
          <p:cNvPr id="37" name="TextBox 36">
            <a:extLst>
              <a:ext uri="{FF2B5EF4-FFF2-40B4-BE49-F238E27FC236}">
                <a16:creationId xmlns:a16="http://schemas.microsoft.com/office/drawing/2014/main" id="{C6A43342-51F8-4A92-A262-AEAA86B38867}"/>
              </a:ext>
            </a:extLst>
          </p:cNvPr>
          <p:cNvSpPr txBox="1"/>
          <p:nvPr/>
        </p:nvSpPr>
        <p:spPr>
          <a:xfrm>
            <a:off x="8527863" y="3363036"/>
            <a:ext cx="2691170" cy="1138773"/>
          </a:xfrm>
          <a:prstGeom prst="rect">
            <a:avLst/>
          </a:prstGeom>
          <a:noFill/>
        </p:spPr>
        <p:txBody>
          <a:bodyPr wrap="square" rtlCol="0">
            <a:spAutoFit/>
          </a:bodyPr>
          <a:lstStyle/>
          <a:p>
            <a:r>
              <a:rPr lang="tr-TR" altLang="tr-TR" sz="1400" dirty="0">
                <a:effectLst>
                  <a:outerShdw blurRad="50800" dist="38100" dir="2700000" algn="tl" rotWithShape="0">
                    <a:srgbClr val="000000">
                      <a:alpha val="48000"/>
                    </a:srgbClr>
                  </a:outerShdw>
                </a:effectLst>
                <a:latin typeface="Arial Narrow" panose="020B0606020202030204" pitchFamily="34" charset="0"/>
              </a:rPr>
              <a:t> </a:t>
            </a:r>
            <a:r>
              <a:rPr lang="tr-TR" altLang="tr-TR" sz="1400" b="1" dirty="0">
                <a:latin typeface="Arial Narrow" panose="020B0606020202030204" pitchFamily="34" charset="0"/>
              </a:rPr>
              <a:t>Son kullanıcının etkileşimde bulunduğu arayüzdür (HTML/CSS/JS). Verileri görüntüler ve kullanıcıdan girdileri toplar</a:t>
            </a:r>
            <a:r>
              <a:rPr lang="tr-TR" altLang="tr-TR" sz="1400" dirty="0">
                <a:effectLst>
                  <a:outerShdw blurRad="50800" dist="38100" dir="2700000" algn="tl" rotWithShape="0">
                    <a:srgbClr val="000000">
                      <a:alpha val="48000"/>
                    </a:srgbClr>
                  </a:outerShdw>
                </a:effectLst>
                <a:latin typeface="Arial Narrow" panose="020B0606020202030204" pitchFamily="34" charset="0"/>
              </a:rPr>
              <a:t>.</a:t>
            </a:r>
          </a:p>
          <a:p>
            <a:endParaRPr lang="ko-KR" altLang="en-US" sz="1200" dirty="0">
              <a:solidFill>
                <a:schemeClr val="tx1">
                  <a:lumMod val="85000"/>
                  <a:lumOff val="15000"/>
                </a:schemeClr>
              </a:solidFill>
              <a:cs typeface="Arial" pitchFamily="34" charset="0"/>
            </a:endParaRPr>
          </a:p>
        </p:txBody>
      </p:sp>
      <p:sp>
        <p:nvSpPr>
          <p:cNvPr id="9" name="TextBox 8">
            <a:extLst>
              <a:ext uri="{FF2B5EF4-FFF2-40B4-BE49-F238E27FC236}">
                <a16:creationId xmlns:a16="http://schemas.microsoft.com/office/drawing/2014/main" id="{0628B842-520E-8EDD-0E27-E7972C8398FC}"/>
              </a:ext>
            </a:extLst>
          </p:cNvPr>
          <p:cNvSpPr txBox="1"/>
          <p:nvPr/>
        </p:nvSpPr>
        <p:spPr>
          <a:xfrm>
            <a:off x="463855" y="1800724"/>
            <a:ext cx="5133474" cy="923330"/>
          </a:xfrm>
          <a:prstGeom prst="rect">
            <a:avLst/>
          </a:prstGeom>
          <a:noFill/>
        </p:spPr>
        <p:txBody>
          <a:bodyPr wrap="square" rtlCol="0">
            <a:spAutoFit/>
          </a:bodyPr>
          <a:lstStyle/>
          <a:p>
            <a:r>
              <a:rPr lang="tr-TR" altLang="tr-TR" b="1" dirty="0">
                <a:latin typeface="Bahnschrift Condensed" panose="020B0502040204020203" pitchFamily="34" charset="0"/>
              </a:rPr>
              <a:t>Proje, temel olarak Geleneksel Web (PHP) Mimarisi üzerine kurulmuştur, ancak işlevsel olarak Model-View-Controller (MVC) deseninin temel prensiplerini </a:t>
            </a:r>
            <a:r>
              <a:rPr lang="en-US" altLang="tr-TR" b="1" dirty="0">
                <a:latin typeface="Bahnschrift Condensed" panose="020B0502040204020203" pitchFamily="34" charset="0"/>
              </a:rPr>
              <a:t>kapsar</a:t>
            </a:r>
            <a:endParaRPr lang="en-US" b="1" dirty="0">
              <a:latin typeface="Bahnschrift Condensed" panose="020B0502040204020203" pitchFamily="34" charset="0"/>
            </a:endParaRPr>
          </a:p>
        </p:txBody>
      </p:sp>
    </p:spTree>
    <p:extLst>
      <p:ext uri="{BB962C8B-B14F-4D97-AF65-F5344CB8AC3E}">
        <p14:creationId xmlns:p14="http://schemas.microsoft.com/office/powerpoint/2010/main" val="397964940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0E1D7-1172-4F32-0C53-48BC25108B73}"/>
              </a:ext>
            </a:extLst>
          </p:cNvPr>
          <p:cNvPicPr>
            <a:picLocks noChangeAspect="1"/>
          </p:cNvPicPr>
          <p:nvPr/>
        </p:nvPicPr>
        <p:blipFill>
          <a:blip r:embed="rId2"/>
          <a:stretch>
            <a:fillRect/>
          </a:stretch>
        </p:blipFill>
        <p:spPr>
          <a:xfrm>
            <a:off x="305699" y="476046"/>
            <a:ext cx="5163760" cy="5633192"/>
          </a:xfrm>
          <a:prstGeom prst="rect">
            <a:avLst/>
          </a:prstGeom>
        </p:spPr>
      </p:pic>
      <p:pic>
        <p:nvPicPr>
          <p:cNvPr id="3" name="Picture 2">
            <a:extLst>
              <a:ext uri="{FF2B5EF4-FFF2-40B4-BE49-F238E27FC236}">
                <a16:creationId xmlns:a16="http://schemas.microsoft.com/office/drawing/2014/main" id="{905FE487-9C9C-8EAD-26E2-8ECB08DA514F}"/>
              </a:ext>
            </a:extLst>
          </p:cNvPr>
          <p:cNvPicPr>
            <a:picLocks noChangeAspect="1"/>
          </p:cNvPicPr>
          <p:nvPr/>
        </p:nvPicPr>
        <p:blipFill>
          <a:blip r:embed="rId3"/>
          <a:stretch>
            <a:fillRect/>
          </a:stretch>
        </p:blipFill>
        <p:spPr>
          <a:xfrm>
            <a:off x="5847347" y="793246"/>
            <a:ext cx="5163760" cy="4517528"/>
          </a:xfrm>
          <a:prstGeom prst="rect">
            <a:avLst/>
          </a:prstGeom>
        </p:spPr>
      </p:pic>
    </p:spTree>
    <p:extLst>
      <p:ext uri="{BB962C8B-B14F-4D97-AF65-F5344CB8AC3E}">
        <p14:creationId xmlns:p14="http://schemas.microsoft.com/office/powerpoint/2010/main" val="920703616"/>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757286" y="1215633"/>
            <a:ext cx="3356334" cy="471893"/>
          </a:xfrm>
        </p:spPr>
        <p:txBody>
          <a:bodyPr/>
          <a:lstStyle/>
          <a:p>
            <a:pPr algn="l">
              <a:spcBef>
                <a:spcPct val="0"/>
              </a:spcBef>
            </a:pPr>
            <a:r>
              <a:rPr lang="tr-TR" sz="24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4</a:t>
            </a:r>
            <a:r>
              <a:rPr lang="en-US" sz="24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a:t>
            </a:r>
            <a:r>
              <a:rPr lang="tr-TR" sz="24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rPr>
              <a:t>Kullanılan Tasarım Desenleri</a:t>
            </a:r>
            <a:endParaRPr lang="en-US" sz="2400" b="1" cap="all" dirty="0">
              <a:solidFill>
                <a:schemeClr val="tx1"/>
              </a:solidFill>
              <a:effectLst>
                <a:outerShdw blurRad="50800" dist="63500" dir="2700000" algn="tl" rotWithShape="0">
                  <a:srgbClr val="000000">
                    <a:alpha val="48000"/>
                  </a:srgbClr>
                </a:outerShdw>
              </a:effectLst>
              <a:latin typeface="Arial Narrow" panose="020B0606020202030204" pitchFamily="34" charset="0"/>
              <a:ea typeface="+mj-ea"/>
              <a:cs typeface="+mj-cs"/>
            </a:endParaRPr>
          </a:p>
        </p:txBody>
      </p:sp>
      <p:sp>
        <p:nvSpPr>
          <p:cNvPr id="7" name="TextBox 6">
            <a:extLst>
              <a:ext uri="{FF2B5EF4-FFF2-40B4-BE49-F238E27FC236}">
                <a16:creationId xmlns:a16="http://schemas.microsoft.com/office/drawing/2014/main" id="{49E7F733-4662-4530-B288-838EA8F7CD46}"/>
              </a:ext>
            </a:extLst>
          </p:cNvPr>
          <p:cNvSpPr txBox="1"/>
          <p:nvPr/>
        </p:nvSpPr>
        <p:spPr>
          <a:xfrm>
            <a:off x="4914887" y="2032174"/>
            <a:ext cx="2361642" cy="2462213"/>
          </a:xfrm>
          <a:prstGeom prst="rect">
            <a:avLst/>
          </a:prstGeom>
          <a:noFill/>
        </p:spPr>
        <p:txBody>
          <a:bodyPr wrap="square" rtlCol="0">
            <a:spAutoFit/>
          </a:bodyPr>
          <a:lstStyle/>
          <a:p>
            <a:r>
              <a:rPr lang="tr-TR" sz="1400" b="1" dirty="0">
                <a:solidFill>
                  <a:srgbClr val="FF0000"/>
                </a:solidFill>
                <a:latin typeface="Arial Narrow" panose="020B0606020202030204" pitchFamily="34" charset="0"/>
              </a:rPr>
              <a:t>Amaç: </a:t>
            </a:r>
            <a:r>
              <a:rPr lang="tr-TR" sz="1400" dirty="0">
                <a:latin typeface="Arial Narrow" panose="020B0606020202030204" pitchFamily="34" charset="0"/>
              </a:rPr>
              <a:t>Uygulama mantığını veri yönetimi (Model), arayüz (View) ve kullanıcı etkileşimini yöneten (Controller) bileşenlere ayırmak.</a:t>
            </a:r>
          </a:p>
          <a:p>
            <a:r>
              <a:rPr lang="tr-TR" sz="1400" b="1" dirty="0">
                <a:solidFill>
                  <a:srgbClr val="FF0000"/>
                </a:solidFill>
                <a:latin typeface="Arial Narrow" panose="020B0606020202030204" pitchFamily="34" charset="0"/>
              </a:rPr>
              <a:t>Neden Tercih Edildi: </a:t>
            </a:r>
            <a:r>
              <a:rPr lang="tr-TR" sz="1400" dirty="0">
                <a:latin typeface="Arial Narrow" panose="020B0606020202030204" pitchFamily="34" charset="0"/>
              </a:rPr>
              <a:t>Kodun modülerliğini, yeniden kullanılabilirliğini ve geliştirme/bakım kolaylığını artırmak için. Projede her bir ana işlev için ayrı Controller'lar ve Model'ler tanımlanmıştır.</a:t>
            </a:r>
            <a:endParaRPr lang="ko-KR" altLang="en-US" sz="1400" dirty="0">
              <a:solidFill>
                <a:schemeClr val="tx1">
                  <a:lumMod val="65000"/>
                  <a:lumOff val="35000"/>
                </a:schemeClr>
              </a:solidFill>
              <a:cs typeface="Arial" pitchFamily="34" charset="0"/>
            </a:endParaRPr>
          </a:p>
        </p:txBody>
      </p:sp>
      <p:sp>
        <p:nvSpPr>
          <p:cNvPr id="10" name="TextBox 9">
            <a:extLst>
              <a:ext uri="{FF2B5EF4-FFF2-40B4-BE49-F238E27FC236}">
                <a16:creationId xmlns:a16="http://schemas.microsoft.com/office/drawing/2014/main" id="{462C7ED5-BDDC-4C47-83D0-316575CBFA7D}"/>
              </a:ext>
            </a:extLst>
          </p:cNvPr>
          <p:cNvSpPr txBox="1"/>
          <p:nvPr/>
        </p:nvSpPr>
        <p:spPr>
          <a:xfrm>
            <a:off x="7525507" y="3033130"/>
            <a:ext cx="1908424" cy="3108543"/>
          </a:xfrm>
          <a:prstGeom prst="rect">
            <a:avLst/>
          </a:prstGeom>
          <a:noFill/>
        </p:spPr>
        <p:txBody>
          <a:bodyPr wrap="square" rtlCol="0">
            <a:spAutoFit/>
          </a:bodyPr>
          <a:lstStyle/>
          <a:p>
            <a:r>
              <a:rPr lang="tr-TR" sz="1400" b="1" dirty="0">
                <a:solidFill>
                  <a:srgbClr val="FF0000"/>
                </a:solidFill>
                <a:latin typeface="Arial Narrow" panose="020B0606020202030204" pitchFamily="34" charset="0"/>
              </a:rPr>
              <a:t>Amaç: </a:t>
            </a:r>
            <a:r>
              <a:rPr lang="tr-TR" sz="1400" dirty="0">
                <a:latin typeface="Arial Narrow" panose="020B0606020202030204" pitchFamily="34" charset="0"/>
              </a:rPr>
              <a:t>Bir sınıftan yalnızca tek bir örnek (instance) oluşturulmasını ve bu örneğe global bir erişim noktası sağlamak.</a:t>
            </a:r>
          </a:p>
          <a:p>
            <a:r>
              <a:rPr lang="tr-TR" sz="1400" b="1" dirty="0">
                <a:solidFill>
                  <a:srgbClr val="FF0000"/>
                </a:solidFill>
                <a:latin typeface="Arial Narrow" panose="020B0606020202030204" pitchFamily="34" charset="0"/>
              </a:rPr>
              <a:t>Neden Tercih Edildi: </a:t>
            </a:r>
            <a:r>
              <a:rPr lang="tr-TR" sz="1400" dirty="0">
                <a:latin typeface="Arial Narrow" panose="020B0606020202030204" pitchFamily="34" charset="0"/>
              </a:rPr>
              <a:t>Veri</a:t>
            </a:r>
            <a:r>
              <a:rPr lang="en-US" sz="1400" dirty="0">
                <a:latin typeface="Arial Narrow" panose="020B0606020202030204" pitchFamily="34" charset="0"/>
              </a:rPr>
              <a:t> </a:t>
            </a:r>
            <a:r>
              <a:rPr lang="tr-TR" sz="1400" dirty="0">
                <a:latin typeface="Arial Narrow" panose="020B0606020202030204" pitchFamily="34" charset="0"/>
              </a:rPr>
              <a:t>tabanı bağlantısı (App\Core\Database) için kullanılmıştır. Tüm uygulamanın aynı tekil bağlantı nesnesini kullanması, veri</a:t>
            </a:r>
            <a:r>
              <a:rPr lang="en-US" sz="1400" dirty="0">
                <a:latin typeface="Arial Narrow" panose="020B0606020202030204" pitchFamily="34" charset="0"/>
              </a:rPr>
              <a:t> </a:t>
            </a:r>
            <a:r>
              <a:rPr lang="tr-TR" sz="1400" dirty="0">
                <a:latin typeface="Arial Narrow" panose="020B0606020202030204" pitchFamily="34" charset="0"/>
              </a:rPr>
              <a:t>tabanı kaynaklarının daha verimli yönetilmesini sağlar.</a:t>
            </a:r>
            <a:endParaRPr lang="ko-KR" altLang="en-US" sz="1400" dirty="0">
              <a:solidFill>
                <a:schemeClr val="tx1">
                  <a:lumMod val="65000"/>
                  <a:lumOff val="35000"/>
                </a:schemeClr>
              </a:solidFill>
              <a:cs typeface="Arial" pitchFamily="34" charset="0"/>
            </a:endParaRPr>
          </a:p>
        </p:txBody>
      </p:sp>
      <p:sp>
        <p:nvSpPr>
          <p:cNvPr id="16" name="TextBox 15">
            <a:extLst>
              <a:ext uri="{FF2B5EF4-FFF2-40B4-BE49-F238E27FC236}">
                <a16:creationId xmlns:a16="http://schemas.microsoft.com/office/drawing/2014/main" id="{922F8ECD-9150-411D-86A7-661D982EBB44}"/>
              </a:ext>
            </a:extLst>
          </p:cNvPr>
          <p:cNvSpPr txBox="1"/>
          <p:nvPr/>
        </p:nvSpPr>
        <p:spPr>
          <a:xfrm>
            <a:off x="10018215" y="2011647"/>
            <a:ext cx="1811974" cy="3939540"/>
          </a:xfrm>
          <a:prstGeom prst="rect">
            <a:avLst/>
          </a:prstGeom>
          <a:noFill/>
        </p:spPr>
        <p:txBody>
          <a:bodyPr wrap="square" rtlCol="0">
            <a:spAutoFit/>
          </a:bodyPr>
          <a:lstStyle/>
          <a:p>
            <a:r>
              <a:rPr lang="tr-TR" sz="1400" b="1" dirty="0">
                <a:solidFill>
                  <a:srgbClr val="FF0000"/>
                </a:solidFill>
                <a:latin typeface="Arial Narrow" panose="020B0606020202030204" pitchFamily="34" charset="0"/>
              </a:rPr>
              <a:t>Amaç: </a:t>
            </a:r>
            <a:r>
              <a:rPr lang="tr-TR" sz="1400" dirty="0">
                <a:latin typeface="Arial Narrow" panose="020B0606020202030204" pitchFamily="34" charset="0"/>
              </a:rPr>
              <a:t>Karmaşık bir altsistemin (örneğin veri</a:t>
            </a:r>
            <a:r>
              <a:rPr lang="en-US" sz="1400" dirty="0">
                <a:latin typeface="Arial Narrow" panose="020B0606020202030204" pitchFamily="34" charset="0"/>
              </a:rPr>
              <a:t> </a:t>
            </a:r>
            <a:r>
              <a:rPr lang="tr-TR" sz="1400" dirty="0">
                <a:latin typeface="Arial Narrow" panose="020B0606020202030204" pitchFamily="34" charset="0"/>
              </a:rPr>
              <a:t>tabanı işlemleri) dış dünyaya basit bir arayüz sunmasını sağlamak.</a:t>
            </a:r>
          </a:p>
          <a:p>
            <a:r>
              <a:rPr lang="tr-TR" sz="1400" b="1" dirty="0">
                <a:solidFill>
                  <a:srgbClr val="FF0000"/>
                </a:solidFill>
                <a:latin typeface="Arial Narrow" panose="020B0606020202030204" pitchFamily="34" charset="0"/>
              </a:rPr>
              <a:t>Neden Tercih Edildi: </a:t>
            </a:r>
            <a:r>
              <a:rPr lang="tr-TR" sz="1400" dirty="0">
                <a:latin typeface="Arial Narrow" panose="020B0606020202030204" pitchFamily="34" charset="0"/>
              </a:rPr>
              <a:t>Model sınıfları </a:t>
            </a:r>
            <a:r>
              <a:rPr lang="en-US" sz="1400" dirty="0">
                <a:latin typeface="Arial Narrow" panose="020B0606020202030204" pitchFamily="34" charset="0"/>
              </a:rPr>
              <a:t>,</a:t>
            </a:r>
            <a:r>
              <a:rPr lang="tr-TR" sz="1400" dirty="0">
                <a:latin typeface="Arial Narrow" panose="020B0606020202030204" pitchFamily="34" charset="0"/>
              </a:rPr>
              <a:t>Controller'lara karmaşık SQL sorgularını gizleyen basit metotlar (countInside, exitVehicle, historyFiltered) sunar. Controller, veri</a:t>
            </a:r>
            <a:r>
              <a:rPr lang="en-US" sz="1400" dirty="0">
                <a:latin typeface="Arial Narrow" panose="020B0606020202030204" pitchFamily="34" charset="0"/>
              </a:rPr>
              <a:t> </a:t>
            </a:r>
            <a:r>
              <a:rPr lang="tr-TR" sz="1400" dirty="0">
                <a:latin typeface="Arial Narrow" panose="020B0606020202030204" pitchFamily="34" charset="0"/>
              </a:rPr>
              <a:t>tabanının nasıl çalıştığını bilmek zorunda kalmaz, sadece Model'in sunduğu servisi kullanır.</a:t>
            </a:r>
          </a:p>
          <a:p>
            <a:pPr algn="ctr"/>
            <a:endParaRPr lang="ko-KR" altLang="en-US" sz="1200" dirty="0">
              <a:solidFill>
                <a:schemeClr val="tx1">
                  <a:lumMod val="65000"/>
                  <a:lumOff val="35000"/>
                </a:schemeClr>
              </a:solidFill>
              <a:cs typeface="Arial" pitchFamily="34" charset="0"/>
            </a:endParaRPr>
          </a:p>
        </p:txBody>
      </p:sp>
      <p:grpSp>
        <p:nvGrpSpPr>
          <p:cNvPr id="43" name="그룹 42">
            <a:extLst>
              <a:ext uri="{FF2B5EF4-FFF2-40B4-BE49-F238E27FC236}">
                <a16:creationId xmlns:a16="http://schemas.microsoft.com/office/drawing/2014/main" id="{A925DC44-D27D-4C01-856D-D1975F8FF24A}"/>
              </a:ext>
            </a:extLst>
          </p:cNvPr>
          <p:cNvGrpSpPr/>
          <p:nvPr/>
        </p:nvGrpSpPr>
        <p:grpSpPr>
          <a:xfrm>
            <a:off x="5158629" y="39125"/>
            <a:ext cx="6671560" cy="2809591"/>
            <a:chOff x="5192554" y="716397"/>
            <a:chExt cx="6671560" cy="2809591"/>
          </a:xfrm>
        </p:grpSpPr>
        <p:grpSp>
          <p:nvGrpSpPr>
            <p:cNvPr id="18" name="Group 72">
              <a:extLst>
                <a:ext uri="{FF2B5EF4-FFF2-40B4-BE49-F238E27FC236}">
                  <a16:creationId xmlns:a16="http://schemas.microsoft.com/office/drawing/2014/main" id="{01A7A22C-79FF-4135-AF07-F6E2188552CE}"/>
                </a:ext>
              </a:extLst>
            </p:cNvPr>
            <p:cNvGrpSpPr/>
            <p:nvPr/>
          </p:nvGrpSpPr>
          <p:grpSpPr>
            <a:xfrm>
              <a:off x="5192554" y="847826"/>
              <a:ext cx="1837140" cy="1831830"/>
              <a:chOff x="5122218" y="1177010"/>
              <a:chExt cx="1837140" cy="1831830"/>
            </a:xfrm>
          </p:grpSpPr>
          <p:sp>
            <p:nvSpPr>
              <p:cNvPr id="19" name="Oval 73">
                <a:extLst>
                  <a:ext uri="{FF2B5EF4-FFF2-40B4-BE49-F238E27FC236}">
                    <a16:creationId xmlns:a16="http://schemas.microsoft.com/office/drawing/2014/main" id="{D0CFE22A-1F77-4BE9-8C03-7DEEB106CFFA}"/>
                  </a:ext>
                </a:extLst>
              </p:cNvPr>
              <p:cNvSpPr/>
              <p:nvPr/>
            </p:nvSpPr>
            <p:spPr>
              <a:xfrm>
                <a:off x="5122218" y="1375756"/>
                <a:ext cx="1633084" cy="1633084"/>
              </a:xfrm>
              <a:prstGeom prst="ellipse">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0" name="Oval 74">
                <a:extLst>
                  <a:ext uri="{FF2B5EF4-FFF2-40B4-BE49-F238E27FC236}">
                    <a16:creationId xmlns:a16="http://schemas.microsoft.com/office/drawing/2014/main" id="{1CAF81CA-D6A5-43F2-BAD6-E89CEE9B5C24}"/>
                  </a:ext>
                </a:extLst>
              </p:cNvPr>
              <p:cNvSpPr/>
              <p:nvPr/>
            </p:nvSpPr>
            <p:spPr>
              <a:xfrm>
                <a:off x="6148383" y="1177010"/>
                <a:ext cx="810975" cy="81097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ko-KR" sz="2700" b="1" dirty="0">
                    <a:solidFill>
                      <a:schemeClr val="bg1"/>
                    </a:solidFill>
                  </a:rPr>
                  <a:t>1.</a:t>
                </a:r>
                <a:endParaRPr lang="ko-KR" altLang="en-US" sz="2700" b="1" dirty="0">
                  <a:solidFill>
                    <a:schemeClr val="bg1"/>
                  </a:solidFill>
                </a:endParaRPr>
              </a:p>
            </p:txBody>
          </p:sp>
        </p:grpSp>
        <p:grpSp>
          <p:nvGrpSpPr>
            <p:cNvPr id="21" name="Group 75">
              <a:extLst>
                <a:ext uri="{FF2B5EF4-FFF2-40B4-BE49-F238E27FC236}">
                  <a16:creationId xmlns:a16="http://schemas.microsoft.com/office/drawing/2014/main" id="{2480AF29-796E-46F4-B32A-F89EF685A8AB}"/>
                </a:ext>
              </a:extLst>
            </p:cNvPr>
            <p:cNvGrpSpPr/>
            <p:nvPr/>
          </p:nvGrpSpPr>
          <p:grpSpPr>
            <a:xfrm>
              <a:off x="7747435" y="1708491"/>
              <a:ext cx="1812733" cy="1817497"/>
              <a:chOff x="7677099" y="2037675"/>
              <a:chExt cx="1812733" cy="1817497"/>
            </a:xfrm>
          </p:grpSpPr>
          <p:sp>
            <p:nvSpPr>
              <p:cNvPr id="22" name="Oval 76">
                <a:extLst>
                  <a:ext uri="{FF2B5EF4-FFF2-40B4-BE49-F238E27FC236}">
                    <a16:creationId xmlns:a16="http://schemas.microsoft.com/office/drawing/2014/main" id="{DA383D49-CBCF-4830-AEB4-08193473AF01}"/>
                  </a:ext>
                </a:extLst>
              </p:cNvPr>
              <p:cNvSpPr/>
              <p:nvPr/>
            </p:nvSpPr>
            <p:spPr>
              <a:xfrm>
                <a:off x="7677099" y="2222089"/>
                <a:ext cx="1586964" cy="163308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23" name="Oval 77">
                <a:extLst>
                  <a:ext uri="{FF2B5EF4-FFF2-40B4-BE49-F238E27FC236}">
                    <a16:creationId xmlns:a16="http://schemas.microsoft.com/office/drawing/2014/main" id="{7D66BFBD-4EE6-4D46-8A9D-C2B7B4CAAE48}"/>
                  </a:ext>
                </a:extLst>
              </p:cNvPr>
              <p:cNvSpPr/>
              <p:nvPr/>
            </p:nvSpPr>
            <p:spPr>
              <a:xfrm>
                <a:off x="8678857" y="2037675"/>
                <a:ext cx="810975" cy="8109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altLang="ko-KR" sz="2700" b="1" dirty="0"/>
                  <a:t>2.</a:t>
                </a:r>
                <a:endParaRPr lang="ko-KR" altLang="en-US" sz="2700" b="1" dirty="0"/>
              </a:p>
            </p:txBody>
          </p:sp>
        </p:grpSp>
        <p:grpSp>
          <p:nvGrpSpPr>
            <p:cNvPr id="30" name="Group 84">
              <a:extLst>
                <a:ext uri="{FF2B5EF4-FFF2-40B4-BE49-F238E27FC236}">
                  <a16:creationId xmlns:a16="http://schemas.microsoft.com/office/drawing/2014/main" id="{A1BD4151-BECB-4A7F-8019-E253B7F9C532}"/>
                </a:ext>
              </a:extLst>
            </p:cNvPr>
            <p:cNvGrpSpPr/>
            <p:nvPr/>
          </p:nvGrpSpPr>
          <p:grpSpPr>
            <a:xfrm>
              <a:off x="9979656" y="716397"/>
              <a:ext cx="1884458" cy="1803069"/>
              <a:chOff x="9909320" y="1045581"/>
              <a:chExt cx="1884458" cy="1803069"/>
            </a:xfrm>
          </p:grpSpPr>
          <p:sp>
            <p:nvSpPr>
              <p:cNvPr id="31" name="Oval 85">
                <a:extLst>
                  <a:ext uri="{FF2B5EF4-FFF2-40B4-BE49-F238E27FC236}">
                    <a16:creationId xmlns:a16="http://schemas.microsoft.com/office/drawing/2014/main" id="{2246FFD9-26E8-4311-AD18-EB10B776674F}"/>
                  </a:ext>
                </a:extLst>
              </p:cNvPr>
              <p:cNvSpPr/>
              <p:nvPr/>
            </p:nvSpPr>
            <p:spPr>
              <a:xfrm>
                <a:off x="9909320" y="1215566"/>
                <a:ext cx="1633084" cy="1633084"/>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Oval 86">
                <a:extLst>
                  <a:ext uri="{FF2B5EF4-FFF2-40B4-BE49-F238E27FC236}">
                    <a16:creationId xmlns:a16="http://schemas.microsoft.com/office/drawing/2014/main" id="{EC82E37D-890E-440B-B53B-400A7E80BB7A}"/>
                  </a:ext>
                </a:extLst>
              </p:cNvPr>
              <p:cNvSpPr/>
              <p:nvPr/>
            </p:nvSpPr>
            <p:spPr>
              <a:xfrm>
                <a:off x="10982802" y="1045581"/>
                <a:ext cx="810976" cy="81097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700" b="1" dirty="0"/>
                  <a:t>3.</a:t>
                </a:r>
                <a:endParaRPr lang="ko-KR" altLang="en-US" sz="2700" b="1" dirty="0"/>
              </a:p>
            </p:txBody>
          </p:sp>
        </p:grpSp>
      </p:grpSp>
      <p:sp>
        <p:nvSpPr>
          <p:cNvPr id="33" name="TextBox 32">
            <a:extLst>
              <a:ext uri="{FF2B5EF4-FFF2-40B4-BE49-F238E27FC236}">
                <a16:creationId xmlns:a16="http://schemas.microsoft.com/office/drawing/2014/main" id="{B309B677-BBBD-4E1A-B1A7-BBFC5EE54D30}"/>
              </a:ext>
            </a:extLst>
          </p:cNvPr>
          <p:cNvSpPr txBox="1"/>
          <p:nvPr/>
        </p:nvSpPr>
        <p:spPr>
          <a:xfrm>
            <a:off x="4831222" y="996425"/>
            <a:ext cx="2164547" cy="707886"/>
          </a:xfrm>
          <a:prstGeom prst="rect">
            <a:avLst/>
          </a:prstGeom>
          <a:noFill/>
        </p:spPr>
        <p:txBody>
          <a:bodyPr wrap="square" rtlCol="0">
            <a:spAutoFit/>
          </a:bodyPr>
          <a:lstStyle/>
          <a:p>
            <a:pPr algn="ctr"/>
            <a:r>
              <a:rPr lang="tr-TR" sz="2000" b="1" dirty="0">
                <a:solidFill>
                  <a:schemeClr val="accent6"/>
                </a:solidFill>
                <a:latin typeface="Arial Narrow" panose="020B0606020202030204" pitchFamily="34" charset="0"/>
              </a:rPr>
              <a:t> MVC Deseni</a:t>
            </a:r>
          </a:p>
          <a:p>
            <a:pPr algn="ctr"/>
            <a:endParaRPr lang="ko-KR" altLang="en-US" sz="2000" b="1" dirty="0">
              <a:solidFill>
                <a:schemeClr val="accent6"/>
              </a:solidFill>
              <a:cs typeface="Arial" pitchFamily="34" charset="0"/>
            </a:endParaRPr>
          </a:p>
        </p:txBody>
      </p:sp>
      <p:sp>
        <p:nvSpPr>
          <p:cNvPr id="34" name="TextBox 33">
            <a:extLst>
              <a:ext uri="{FF2B5EF4-FFF2-40B4-BE49-F238E27FC236}">
                <a16:creationId xmlns:a16="http://schemas.microsoft.com/office/drawing/2014/main" id="{4450FF9B-764D-4A13-9A10-1024FDF2718D}"/>
              </a:ext>
            </a:extLst>
          </p:cNvPr>
          <p:cNvSpPr txBox="1"/>
          <p:nvPr/>
        </p:nvSpPr>
        <p:spPr>
          <a:xfrm>
            <a:off x="7686238" y="1704311"/>
            <a:ext cx="1586963" cy="1200329"/>
          </a:xfrm>
          <a:prstGeom prst="rect">
            <a:avLst/>
          </a:prstGeom>
          <a:noFill/>
        </p:spPr>
        <p:txBody>
          <a:bodyPr wrap="square" rtlCol="0">
            <a:spAutoFit/>
          </a:bodyPr>
          <a:lstStyle/>
          <a:p>
            <a:pPr algn="ctr"/>
            <a:r>
              <a:rPr lang="tr-TR" sz="2400" b="1" dirty="0">
                <a:solidFill>
                  <a:schemeClr val="accent1"/>
                </a:solidFill>
                <a:latin typeface="Arial Narrow" panose="020B0606020202030204" pitchFamily="34" charset="0"/>
              </a:rPr>
              <a:t>Singleton Pattern </a:t>
            </a:r>
          </a:p>
          <a:p>
            <a:pPr algn="ctr"/>
            <a:endParaRPr lang="ko-KR" altLang="en-US" sz="2400" b="1" dirty="0">
              <a:solidFill>
                <a:schemeClr val="accent1"/>
              </a:solidFill>
              <a:cs typeface="Arial" pitchFamily="34" charset="0"/>
            </a:endParaRPr>
          </a:p>
        </p:txBody>
      </p:sp>
      <p:sp>
        <p:nvSpPr>
          <p:cNvPr id="36" name="TextBox 35">
            <a:extLst>
              <a:ext uri="{FF2B5EF4-FFF2-40B4-BE49-F238E27FC236}">
                <a16:creationId xmlns:a16="http://schemas.microsoft.com/office/drawing/2014/main" id="{11C604BB-C6E3-47BE-96A4-2D100EE0F9F3}"/>
              </a:ext>
            </a:extLst>
          </p:cNvPr>
          <p:cNvSpPr txBox="1"/>
          <p:nvPr/>
        </p:nvSpPr>
        <p:spPr>
          <a:xfrm>
            <a:off x="9991853" y="817991"/>
            <a:ext cx="1586962" cy="584775"/>
          </a:xfrm>
          <a:prstGeom prst="rect">
            <a:avLst/>
          </a:prstGeom>
          <a:noFill/>
        </p:spPr>
        <p:txBody>
          <a:bodyPr wrap="square" rtlCol="0">
            <a:spAutoFit/>
          </a:bodyPr>
          <a:lstStyle/>
          <a:p>
            <a:pPr algn="ctr"/>
            <a:r>
              <a:rPr lang="tr-TR" sz="1600" b="1" dirty="0">
                <a:solidFill>
                  <a:schemeClr val="accent3"/>
                </a:solidFill>
                <a:latin typeface="Arial Narrow" panose="020B0606020202030204" pitchFamily="34" charset="0"/>
              </a:rPr>
              <a:t>Service / Facade Pattern</a:t>
            </a:r>
            <a:endParaRPr lang="ko-KR" altLang="en-US" sz="3200" b="1" dirty="0">
              <a:solidFill>
                <a:schemeClr val="accent3"/>
              </a:solidFill>
              <a:cs typeface="Arial" pitchFamily="34" charset="0"/>
            </a:endParaRPr>
          </a:p>
        </p:txBody>
      </p:sp>
      <p:pic>
        <p:nvPicPr>
          <p:cNvPr id="44" name="Picture 43">
            <a:extLst>
              <a:ext uri="{FF2B5EF4-FFF2-40B4-BE49-F238E27FC236}">
                <a16:creationId xmlns:a16="http://schemas.microsoft.com/office/drawing/2014/main" id="{60167C1B-F767-F8BD-A661-7A7350E8B1ED}"/>
              </a:ext>
            </a:extLst>
          </p:cNvPr>
          <p:cNvPicPr>
            <a:picLocks noChangeAspect="1"/>
          </p:cNvPicPr>
          <p:nvPr/>
        </p:nvPicPr>
        <p:blipFill>
          <a:blip r:embed="rId2"/>
          <a:stretch>
            <a:fillRect/>
          </a:stretch>
        </p:blipFill>
        <p:spPr>
          <a:xfrm>
            <a:off x="4831222" y="2123003"/>
            <a:ext cx="95919" cy="2371384"/>
          </a:xfrm>
          <a:prstGeom prst="rect">
            <a:avLst/>
          </a:prstGeom>
        </p:spPr>
      </p:pic>
      <p:pic>
        <p:nvPicPr>
          <p:cNvPr id="45" name="Picture 44">
            <a:extLst>
              <a:ext uri="{FF2B5EF4-FFF2-40B4-BE49-F238E27FC236}">
                <a16:creationId xmlns:a16="http://schemas.microsoft.com/office/drawing/2014/main" id="{A140E1B2-34EA-5D82-CE0D-1379D8736E4D}"/>
              </a:ext>
            </a:extLst>
          </p:cNvPr>
          <p:cNvPicPr>
            <a:picLocks noChangeAspect="1"/>
          </p:cNvPicPr>
          <p:nvPr/>
        </p:nvPicPr>
        <p:blipFill>
          <a:blip r:embed="rId3"/>
          <a:stretch>
            <a:fillRect/>
          </a:stretch>
        </p:blipFill>
        <p:spPr>
          <a:xfrm>
            <a:off x="7429589" y="3101478"/>
            <a:ext cx="95918" cy="3040195"/>
          </a:xfrm>
          <a:prstGeom prst="rect">
            <a:avLst/>
          </a:prstGeom>
        </p:spPr>
      </p:pic>
      <p:pic>
        <p:nvPicPr>
          <p:cNvPr id="46" name="Picture 45">
            <a:extLst>
              <a:ext uri="{FF2B5EF4-FFF2-40B4-BE49-F238E27FC236}">
                <a16:creationId xmlns:a16="http://schemas.microsoft.com/office/drawing/2014/main" id="{7D135D99-8B9C-DDFA-8CBA-F2DF351E10F7}"/>
              </a:ext>
            </a:extLst>
          </p:cNvPr>
          <p:cNvPicPr>
            <a:picLocks noChangeAspect="1"/>
          </p:cNvPicPr>
          <p:nvPr/>
        </p:nvPicPr>
        <p:blipFill>
          <a:blip r:embed="rId3"/>
          <a:stretch>
            <a:fillRect/>
          </a:stretch>
        </p:blipFill>
        <p:spPr>
          <a:xfrm>
            <a:off x="9945731" y="2123003"/>
            <a:ext cx="72483" cy="3571944"/>
          </a:xfrm>
          <a:prstGeom prst="rect">
            <a:avLst/>
          </a:prstGeom>
        </p:spPr>
      </p:pic>
      <p:sp>
        <p:nvSpPr>
          <p:cNvPr id="48" name="TextBox 47">
            <a:extLst>
              <a:ext uri="{FF2B5EF4-FFF2-40B4-BE49-F238E27FC236}">
                <a16:creationId xmlns:a16="http://schemas.microsoft.com/office/drawing/2014/main" id="{567D6605-190A-4636-6162-4B88CC58E1EB}"/>
              </a:ext>
            </a:extLst>
          </p:cNvPr>
          <p:cNvSpPr txBox="1"/>
          <p:nvPr/>
        </p:nvSpPr>
        <p:spPr>
          <a:xfrm>
            <a:off x="847222" y="1971553"/>
            <a:ext cx="2314777" cy="1754326"/>
          </a:xfrm>
          <a:prstGeom prst="rect">
            <a:avLst/>
          </a:prstGeom>
          <a:noFill/>
        </p:spPr>
        <p:txBody>
          <a:bodyPr wrap="square">
            <a:spAutoFit/>
          </a:bodyPr>
          <a:lstStyle/>
          <a:p>
            <a:pPr marL="0" indent="0">
              <a:buNone/>
            </a:pPr>
            <a:r>
              <a:rPr lang="tr-TR" sz="1800" b="1" dirty="0">
                <a:latin typeface="Bahnschrift Condensed" panose="020B0502040204020203" pitchFamily="34" charset="0"/>
              </a:rPr>
              <a:t>Projemiz, kodun sürdürülebilirliğini ve organizasyonunu artırmak için bazı temel mimari prensipleri ve tasarım desenlerini uygulamıştır.</a:t>
            </a:r>
          </a:p>
        </p:txBody>
      </p:sp>
    </p:spTree>
    <p:extLst>
      <p:ext uri="{BB962C8B-B14F-4D97-AF65-F5344CB8AC3E}">
        <p14:creationId xmlns:p14="http://schemas.microsoft.com/office/powerpoint/2010/main" val="184736873"/>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Arrow 8">
            <a:extLst>
              <a:ext uri="{FF2B5EF4-FFF2-40B4-BE49-F238E27FC236}">
                <a16:creationId xmlns:a16="http://schemas.microsoft.com/office/drawing/2014/main" id="{A32AB06B-C164-43EA-B1B4-4B7F4CE29446}"/>
              </a:ext>
            </a:extLst>
          </p:cNvPr>
          <p:cNvSpPr/>
          <p:nvPr/>
        </p:nvSpPr>
        <p:spPr>
          <a:xfrm rot="10800000">
            <a:off x="7115171" y="190945"/>
            <a:ext cx="3973381" cy="771079"/>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TextBox 12">
            <a:extLst>
              <a:ext uri="{FF2B5EF4-FFF2-40B4-BE49-F238E27FC236}">
                <a16:creationId xmlns:a16="http://schemas.microsoft.com/office/drawing/2014/main" id="{B83C1F99-8488-43CD-ACFD-7AEF1890089F}"/>
              </a:ext>
            </a:extLst>
          </p:cNvPr>
          <p:cNvSpPr txBox="1"/>
          <p:nvPr/>
        </p:nvSpPr>
        <p:spPr>
          <a:xfrm>
            <a:off x="7038973" y="407207"/>
            <a:ext cx="3973380" cy="338554"/>
          </a:xfrm>
          <a:prstGeom prst="rect">
            <a:avLst/>
          </a:prstGeom>
          <a:noFill/>
          <a:ln w="3175">
            <a:noFill/>
          </a:ln>
        </p:spPr>
        <p:txBody>
          <a:bodyPr wrap="square" rtlCol="0" anchor="ctr">
            <a:spAutoFit/>
          </a:bodyPr>
          <a:lstStyle/>
          <a:p>
            <a:pPr algn="r"/>
            <a:r>
              <a:rPr lang="en-US" altLang="ko-KR" sz="1600" b="1" dirty="0" err="1">
                <a:solidFill>
                  <a:schemeClr val="bg1"/>
                </a:solidFill>
                <a:cs typeface="Arial" pitchFamily="34" charset="0"/>
              </a:rPr>
              <a:t>Kullan</a:t>
            </a:r>
            <a:r>
              <a:rPr lang="tr-TR" altLang="ko-KR" sz="1600" b="1" dirty="0">
                <a:solidFill>
                  <a:schemeClr val="bg1"/>
                </a:solidFill>
                <a:cs typeface="Arial" pitchFamily="34" charset="0"/>
              </a:rPr>
              <a:t>ılan teknolojiler ve mimari yapı </a:t>
            </a:r>
            <a:endParaRPr lang="en-US" altLang="ko-KR" sz="1600" b="1" dirty="0">
              <a:solidFill>
                <a:schemeClr val="bg1"/>
              </a:solidFill>
              <a:cs typeface="Arial" pitchFamily="34" charset="0"/>
            </a:endParaRPr>
          </a:p>
        </p:txBody>
      </p:sp>
      <p:graphicFrame>
        <p:nvGraphicFramePr>
          <p:cNvPr id="14" name="Chart 1">
            <a:extLst>
              <a:ext uri="{FF2B5EF4-FFF2-40B4-BE49-F238E27FC236}">
                <a16:creationId xmlns:a16="http://schemas.microsoft.com/office/drawing/2014/main" id="{409DCEBB-FC93-416F-BF59-76708CA0AF87}"/>
              </a:ext>
            </a:extLst>
          </p:cNvPr>
          <p:cNvGraphicFramePr/>
          <p:nvPr>
            <p:extLst>
              <p:ext uri="{D42A27DB-BD31-4B8C-83A1-F6EECF244321}">
                <p14:modId xmlns:p14="http://schemas.microsoft.com/office/powerpoint/2010/main" val="1322514325"/>
              </p:ext>
            </p:extLst>
          </p:nvPr>
        </p:nvGraphicFramePr>
        <p:xfrm>
          <a:off x="933449" y="962024"/>
          <a:ext cx="10078904" cy="628477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88679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Cover and End Slide Master">
  <a:themeElements>
    <a:clrScheme name="ALLPPT-616">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PONTS">
      <a:majorFont>
        <a:latin typeface="Arial"/>
        <a:ea typeface="Malgun Gothic"/>
        <a:cs typeface=""/>
      </a:majorFont>
      <a:minorFont>
        <a:latin typeface="Arial"/>
        <a:ea typeface="맑은 고딕"/>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ALLPPT FONT">
      <a:majorFont>
        <a:latin typeface="Arial"/>
        <a:ea typeface="Arial Unicode MS"/>
        <a:cs typeface=""/>
      </a:majorFont>
      <a:minorFont>
        <a:latin typeface="Arial"/>
        <a:ea typeface="Arial Unicode MS"/>
        <a:cs typeface=""/>
      </a:minorFont>
    </a:fontScheme>
    <a:fmtScheme name="Grunge Texture">
      <a:fillStyleLst>
        <a:solidFill>
          <a:schemeClr val="phClr"/>
        </a:solidFill>
        <a:blipFill rotWithShape="1">
          <a:blip xmlns:r="http://schemas.openxmlformats.org/officeDocument/2006/relationships" r:embed="rId1">
            <a:duotone>
              <a:schemeClr val="phClr">
                <a:tint val="67000"/>
                <a:shade val="65000"/>
              </a:schemeClr>
              <a:schemeClr val="phClr">
                <a:tint val="10000"/>
                <a:satMod val="130000"/>
              </a:schemeClr>
            </a:duotone>
          </a:blip>
          <a:tile tx="0" ty="0" sx="60000" sy="59000" flip="none" algn="b"/>
        </a:blipFill>
        <a:blipFill rotWithShape="1">
          <a:blip xmlns:r="http://schemas.openxmlformats.org/officeDocument/2006/relationships" r:embed="rId1">
            <a:duotone>
              <a:schemeClr val="phClr">
                <a:shade val="30000"/>
                <a:satMod val="115000"/>
              </a:schemeClr>
              <a:schemeClr val="phClr">
                <a:tint val="34000"/>
              </a:schemeClr>
            </a:duotone>
          </a:blip>
          <a:tile tx="0" ty="0" sx="60000" sy="59000" flip="none" algn="b"/>
        </a:blipFill>
      </a:fillStyleLst>
      <a:lnStyleLst>
        <a:ln w="6350" cap="flat" cmpd="sng" algn="ctr">
          <a:solidFill>
            <a:schemeClr val="phClr">
              <a:tint val="70000"/>
            </a:scheme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607">
      <a:dk1>
        <a:sysClr val="windowText" lastClr="000000"/>
      </a:dk1>
      <a:lt1>
        <a:sysClr val="window" lastClr="FFFFFF"/>
      </a:lt1>
      <a:dk2>
        <a:srgbClr val="44546A"/>
      </a:dk2>
      <a:lt2>
        <a:srgbClr val="E7E6E6"/>
      </a:lt2>
      <a:accent1>
        <a:srgbClr val="02ECEC"/>
      </a:accent1>
      <a:accent2>
        <a:srgbClr val="0AA6ED"/>
      </a:accent2>
      <a:accent3>
        <a:srgbClr val="0085F2"/>
      </a:accent3>
      <a:accent4>
        <a:srgbClr val="125AC4"/>
      </a:accent4>
      <a:accent5>
        <a:srgbClr val="00307E"/>
      </a:accent5>
      <a:accent6>
        <a:srgbClr val="000096"/>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3172</TotalTime>
  <Words>2172</Words>
  <Application>Microsoft Office PowerPoint</Application>
  <PresentationFormat>Widescreen</PresentationFormat>
  <Paragraphs>173</Paragraphs>
  <Slides>21</Slides>
  <Notes>0</Notes>
  <HiddenSlides>0</HiddenSlides>
  <MMClips>2</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vt:lpstr>
      <vt:lpstr>Arial Black</vt:lpstr>
      <vt:lpstr>Arial Narrow</vt:lpstr>
      <vt:lpstr>Bahnschrift Condensed</vt:lpstr>
      <vt:lpstr>Bernard MT Condensed</vt:lpstr>
      <vt:lpstr>Calibri</vt:lpstr>
      <vt:lpstr>Canva Sans Bold</vt:lpstr>
      <vt:lpstr>Glacial Indifference Bold</vt:lpstr>
      <vt:lpstr>Google Sans Text</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Sina Rahbari</cp:lastModifiedBy>
  <cp:revision>91</cp:revision>
  <dcterms:created xsi:type="dcterms:W3CDTF">2020-01-20T05:08:25Z</dcterms:created>
  <dcterms:modified xsi:type="dcterms:W3CDTF">2025-12-21T22:41:35Z</dcterms:modified>
</cp:coreProperties>
</file>